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6" r:id="rId7"/>
    <p:sldId id="259" r:id="rId8"/>
    <p:sldId id="258" r:id="rId9"/>
    <p:sldId id="257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6" y="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52B1-081D-0D4D-8110-AB26C2FF68EA}" type="datetimeFigureOut">
              <a:rPr lang="en-US"/>
              <a:pPr/>
              <a:t>11/27/15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69CB-8277-2D4E-A989-EEF302038EA6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Jornadas Nacionales de incendios Forestales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Villa Gral. Belgrano</a:t>
            </a:r>
          </a:p>
          <a:p>
            <a:r>
              <a:rPr lang="en-US">
                <a:solidFill>
                  <a:schemeClr val="bg1"/>
                </a:solidFill>
              </a:rPr>
              <a:t>28 y 29 de noviembre de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 gran incendio de Sol de Mayo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0800" y="1947333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Veamos como se aplica al análisis  del gran incendio de sol de Mayo </a:t>
            </a:r>
          </a:p>
        </p:txBody>
      </p:sp>
      <p:pic>
        <p:nvPicPr>
          <p:cNvPr id="4" name="Picture 3" descr="mapa Sol de may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37" y="880533"/>
            <a:ext cx="7377263" cy="5696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0800" y="1417638"/>
            <a:ext cx="17610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La Cumbrecita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2933" y="2131999"/>
            <a:ext cx="17610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Los Reartes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2934" y="3928533"/>
            <a:ext cx="218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Villa Gral Belgrano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1600" y="4428067"/>
            <a:ext cx="208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Zona del incendio</a:t>
            </a:r>
          </a:p>
          <a:p>
            <a:pPr algn="ctr"/>
            <a:r>
              <a:rPr lang="en-US"/>
              <a:t>60.000 ha</a:t>
            </a:r>
          </a:p>
          <a:p>
            <a:pPr algn="ctr"/>
            <a:r>
              <a:rPr lang="en-US"/>
              <a:t> 600Km</a:t>
            </a:r>
            <a:r>
              <a:rPr lang="en-US" sz="2400" baseline="3000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1619956" y="3571522"/>
            <a:ext cx="4347633" cy="2665589"/>
          </a:xfrm>
          <a:custGeom>
            <a:avLst/>
            <a:gdLst>
              <a:gd name="connsiteX0" fmla="*/ 1512711 w 4347633"/>
              <a:gd name="connsiteY0" fmla="*/ 340078 h 2665589"/>
              <a:gd name="connsiteX1" fmla="*/ 623711 w 4347633"/>
              <a:gd name="connsiteY1" fmla="*/ 458611 h 2665589"/>
              <a:gd name="connsiteX2" fmla="*/ 234244 w 4347633"/>
              <a:gd name="connsiteY2" fmla="*/ 1440745 h 2665589"/>
              <a:gd name="connsiteX3" fmla="*/ 2029177 w 4347633"/>
              <a:gd name="connsiteY3" fmla="*/ 2643011 h 2665589"/>
              <a:gd name="connsiteX4" fmla="*/ 4222044 w 4347633"/>
              <a:gd name="connsiteY4" fmla="*/ 1305278 h 2665589"/>
              <a:gd name="connsiteX5" fmla="*/ 2782711 w 4347633"/>
              <a:gd name="connsiteY5" fmla="*/ 162278 h 2665589"/>
              <a:gd name="connsiteX6" fmla="*/ 1512711 w 4347633"/>
              <a:gd name="connsiteY6" fmla="*/ 340078 h 266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7633" h="2665589">
                <a:moveTo>
                  <a:pt x="1512711" y="340078"/>
                </a:moveTo>
                <a:cubicBezTo>
                  <a:pt x="1152878" y="389467"/>
                  <a:pt x="836789" y="275167"/>
                  <a:pt x="623711" y="458611"/>
                </a:cubicBezTo>
                <a:cubicBezTo>
                  <a:pt x="410633" y="642055"/>
                  <a:pt x="0" y="1076678"/>
                  <a:pt x="234244" y="1440745"/>
                </a:cubicBezTo>
                <a:cubicBezTo>
                  <a:pt x="468488" y="1804812"/>
                  <a:pt x="1364544" y="2665589"/>
                  <a:pt x="2029177" y="2643011"/>
                </a:cubicBezTo>
                <a:cubicBezTo>
                  <a:pt x="2693810" y="2620433"/>
                  <a:pt x="4096455" y="1718734"/>
                  <a:pt x="4222044" y="1305278"/>
                </a:cubicBezTo>
                <a:cubicBezTo>
                  <a:pt x="4347633" y="891822"/>
                  <a:pt x="3237089" y="324556"/>
                  <a:pt x="2782711" y="162278"/>
                </a:cubicBezTo>
                <a:cubicBezTo>
                  <a:pt x="2328333" y="0"/>
                  <a:pt x="1872544" y="290689"/>
                  <a:pt x="1512711" y="340078"/>
                </a:cubicBezTo>
                <a:close/>
              </a:path>
            </a:pathLst>
          </a:custGeom>
          <a:noFill/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Analisis post-incendios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Ejemplos </a:t>
            </a:r>
          </a:p>
          <a:p>
            <a:r>
              <a:rPr lang="en-US"/>
              <a:t> Incendio del 6 al 12 de septiembre de 2013 en la región Sol de Mayo</a:t>
            </a:r>
          </a:p>
          <a:p>
            <a:r>
              <a:rPr lang="en-US"/>
              <a:t>Incendio del 8 y 9 de agosto de 2015 en el Parque Nacional Quebrda del Condorito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Objetivos de la presentacion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52346"/>
            <a:ext cx="795811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/>
              <a:t>Proponer una rutina de análisis post-incendio para  registrar, en un informe resumido, los siguientes aspectos:  </a:t>
            </a:r>
          </a:p>
          <a:p>
            <a:r>
              <a:rPr lang="es-ES_tradnl" sz="2800" b="1"/>
              <a:t>1. Información LANDSAT</a:t>
            </a:r>
            <a:endParaRPr lang="en-US" sz="2800"/>
          </a:p>
          <a:p>
            <a:pPr lvl="1"/>
            <a:r>
              <a:rPr lang="es-ES_tradnl" sz="2800"/>
              <a:t>1.1 Fecha del incendio</a:t>
            </a:r>
            <a:endParaRPr lang="en-US" sz="2800"/>
          </a:p>
          <a:p>
            <a:pPr lvl="1"/>
            <a:r>
              <a:rPr lang="es-ES_tradnl" sz="2800"/>
              <a:t>1.2. Ubicación geográfica</a:t>
            </a:r>
            <a:endParaRPr lang="en-US" sz="2800"/>
          </a:p>
          <a:p>
            <a:pPr lvl="1"/>
            <a:r>
              <a:rPr lang="es-ES_tradnl" sz="2800"/>
              <a:t>1.3 Hora de inicio </a:t>
            </a:r>
            <a:endParaRPr lang="en-US" sz="2800"/>
          </a:p>
          <a:p>
            <a:pPr lvl="1"/>
            <a:r>
              <a:rPr lang="es-ES_tradnl" sz="2800"/>
              <a:t>1.4 Duración del incendio</a:t>
            </a:r>
            <a:endParaRPr lang="en-US" sz="2800"/>
          </a:p>
          <a:p>
            <a:pPr lvl="1"/>
            <a:r>
              <a:rPr lang="es-ES_tradnl" sz="2800"/>
              <a:t>1.5 Ancho de la traza incendiada</a:t>
            </a:r>
            <a:endParaRPr lang="en-US" sz="2800"/>
          </a:p>
          <a:p>
            <a:pPr lvl="1"/>
            <a:r>
              <a:rPr lang="es-ES_tradnl" sz="2800"/>
              <a:t>1.6 Largo de la traza</a:t>
            </a:r>
            <a:endParaRPr lang="en-US" sz="28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814" y="336589"/>
            <a:ext cx="8476513" cy="6093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800" b="1"/>
          </a:p>
          <a:p>
            <a:endParaRPr lang="es-ES_tradnl" sz="2800" b="1"/>
          </a:p>
          <a:p>
            <a:r>
              <a:rPr lang="es-ES_tradnl" sz="2800" b="1"/>
              <a:t>2 Situación meteorológica. Breve descripción </a:t>
            </a:r>
            <a:endParaRPr lang="en-US" sz="2800"/>
          </a:p>
          <a:p>
            <a:pPr lvl="1"/>
            <a:r>
              <a:rPr lang="es-ES_tradnl" sz="2800"/>
              <a:t>2.1 Imágenes GOES 13. Nubosidad. </a:t>
            </a:r>
            <a:endParaRPr lang="en-US" sz="2800"/>
          </a:p>
          <a:p>
            <a:pPr lvl="1"/>
            <a:r>
              <a:rPr lang="es-ES_tradnl" sz="2800"/>
              <a:t>2.2 </a:t>
            </a:r>
            <a:r>
              <a:rPr lang="es-ES_tradnl" sz="2600"/>
              <a:t>Presión en superficie o líneas de corriente en 850 hPa</a:t>
            </a:r>
            <a:endParaRPr lang="en-US" sz="2600"/>
          </a:p>
          <a:p>
            <a:pPr lvl="1"/>
            <a:r>
              <a:rPr lang="es-ES_tradnl" sz="2800"/>
              <a:t>2.3 </a:t>
            </a:r>
            <a:r>
              <a:rPr lang="es-ES_tradnl" sz="2800" b="1"/>
              <a:t>Sondeos aerológicos</a:t>
            </a:r>
            <a:r>
              <a:rPr lang="es-ES_tradnl" sz="2800"/>
              <a:t>. Velocidad del viento. 	Humedad ambiente. Corrientes convectivas por 	insolación . Penetración de corrientes convectivas 	por el fuego</a:t>
            </a:r>
            <a:endParaRPr lang="en-US" sz="2800"/>
          </a:p>
          <a:p>
            <a:pPr lvl="1"/>
            <a:r>
              <a:rPr lang="es-ES_tradnl" sz="2800"/>
              <a:t>2.4 </a:t>
            </a:r>
            <a:r>
              <a:rPr lang="es-ES_tradnl" sz="2800" b="1"/>
              <a:t>Humedad del suelo</a:t>
            </a:r>
            <a:r>
              <a:rPr lang="es-ES_tradnl" sz="2800"/>
              <a:t>. Precipitación en los 15 días 	anteriores</a:t>
            </a:r>
            <a:endParaRPr lang="en-US" sz="2800"/>
          </a:p>
          <a:p>
            <a:r>
              <a:rPr lang="es-ES_tradnl" sz="2800"/>
              <a:t> </a:t>
            </a:r>
            <a:endParaRPr lang="en-US" sz="2800"/>
          </a:p>
          <a:p>
            <a:pPr marL="342900" indent="-342900">
              <a:buAutoNum type="arabicPeriod"/>
            </a:pPr>
            <a:endParaRPr lang="en-US"/>
          </a:p>
          <a:p>
            <a:pPr marL="342900" indent="-342900">
              <a:buAutoNum type="arabicPeriod"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624" y="1376955"/>
            <a:ext cx="77573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000" b="1"/>
              <a:t>3. Actuación  de los Bomberos Voluntarios de 	Villa Gral. Belgrano </a:t>
            </a:r>
            <a:endParaRPr lang="en-US" sz="3000"/>
          </a:p>
          <a:p>
            <a:r>
              <a:rPr lang="es-ES_tradnl" sz="3000"/>
              <a:t>	3.1. Posible origen  del fuego. Tipo de ataque al 	fuego. Detalle de la actuación. Comentarios 	de los bomberos que estuvieron en el 	operativo  </a:t>
            </a:r>
            <a:endParaRPr lang="en-US" sz="3000"/>
          </a:p>
          <a:p>
            <a:r>
              <a:rPr lang="es-ES_tradnl" sz="3000" b="1"/>
              <a:t>4. Tipo de combustible </a:t>
            </a:r>
            <a:endParaRPr lang="en-US" sz="3000"/>
          </a:p>
          <a:p>
            <a:r>
              <a:rPr lang="es-ES_tradnl" sz="3000"/>
              <a:t>	4.1 de la zona de inicio</a:t>
            </a:r>
            <a:endParaRPr lang="en-US" sz="3000"/>
          </a:p>
          <a:p>
            <a:r>
              <a:rPr lang="es-ES_tradnl" sz="3000"/>
              <a:t>	4.2. de los alrededores. </a:t>
            </a:r>
          </a:p>
          <a:p>
            <a:endParaRPr lang="es-ES_tradnl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Introducción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Sistemas báricos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850900" y="727075"/>
            <a:ext cx="7485063" cy="6130925"/>
            <a:chOff x="850900" y="727075"/>
            <a:chExt cx="7485063" cy="613092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50900" y="727075"/>
              <a:ext cx="7485063" cy="6130925"/>
              <a:chOff x="1341" y="1339"/>
              <a:chExt cx="11787" cy="9656"/>
            </a:xfrm>
          </p:grpSpPr>
          <p:sp>
            <p:nvSpPr>
              <p:cNvPr id="5123" name="Freeform 3"/>
              <p:cNvSpPr>
                <a:spLocks/>
              </p:cNvSpPr>
              <p:nvPr/>
            </p:nvSpPr>
            <p:spPr bwMode="auto">
              <a:xfrm>
                <a:off x="7978" y="1961"/>
                <a:ext cx="5150" cy="8668"/>
              </a:xfrm>
              <a:custGeom>
                <a:avLst/>
                <a:gdLst/>
                <a:ahLst/>
                <a:cxnLst>
                  <a:cxn ang="0">
                    <a:pos x="4662" y="2069"/>
                  </a:cxn>
                  <a:cxn ang="0">
                    <a:pos x="4102" y="1174"/>
                  </a:cxn>
                  <a:cxn ang="0">
                    <a:pos x="1820" y="413"/>
                  </a:cxn>
                  <a:cxn ang="0">
                    <a:pos x="20" y="3653"/>
                  </a:cxn>
                  <a:cxn ang="0">
                    <a:pos x="1942" y="7319"/>
                  </a:cxn>
                  <a:cxn ang="0">
                    <a:pos x="4700" y="7793"/>
                  </a:cxn>
                  <a:cxn ang="0">
                    <a:pos x="4642" y="2069"/>
                  </a:cxn>
                </a:cxnLst>
                <a:rect l="0" t="0" r="r" b="b"/>
                <a:pathLst>
                  <a:path w="5150" h="8668">
                    <a:moveTo>
                      <a:pt x="4662" y="2069"/>
                    </a:moveTo>
                    <a:cubicBezTo>
                      <a:pt x="4569" y="1920"/>
                      <a:pt x="4576" y="1450"/>
                      <a:pt x="4102" y="1174"/>
                    </a:cubicBezTo>
                    <a:cubicBezTo>
                      <a:pt x="3628" y="898"/>
                      <a:pt x="2500" y="0"/>
                      <a:pt x="1820" y="413"/>
                    </a:cubicBezTo>
                    <a:cubicBezTo>
                      <a:pt x="1140" y="826"/>
                      <a:pt x="0" y="2502"/>
                      <a:pt x="20" y="3653"/>
                    </a:cubicBezTo>
                    <a:cubicBezTo>
                      <a:pt x="40" y="4804"/>
                      <a:pt x="1162" y="6629"/>
                      <a:pt x="1942" y="7319"/>
                    </a:cubicBezTo>
                    <a:cubicBezTo>
                      <a:pt x="2722" y="8009"/>
                      <a:pt x="4250" y="8668"/>
                      <a:pt x="4700" y="7793"/>
                    </a:cubicBezTo>
                    <a:cubicBezTo>
                      <a:pt x="5150" y="6918"/>
                      <a:pt x="4654" y="3261"/>
                      <a:pt x="4642" y="2069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4" name="Freeform 4"/>
              <p:cNvSpPr>
                <a:spLocks/>
              </p:cNvSpPr>
              <p:nvPr/>
            </p:nvSpPr>
            <p:spPr bwMode="auto">
              <a:xfrm>
                <a:off x="8218" y="3279"/>
                <a:ext cx="4428" cy="5868"/>
              </a:xfrm>
              <a:custGeom>
                <a:avLst/>
                <a:gdLst/>
                <a:ahLst/>
                <a:cxnLst>
                  <a:cxn ang="0">
                    <a:pos x="4662" y="2069"/>
                  </a:cxn>
                  <a:cxn ang="0">
                    <a:pos x="4102" y="1174"/>
                  </a:cxn>
                  <a:cxn ang="0">
                    <a:pos x="1820" y="413"/>
                  </a:cxn>
                  <a:cxn ang="0">
                    <a:pos x="20" y="3653"/>
                  </a:cxn>
                  <a:cxn ang="0">
                    <a:pos x="1942" y="7319"/>
                  </a:cxn>
                  <a:cxn ang="0">
                    <a:pos x="4700" y="7793"/>
                  </a:cxn>
                  <a:cxn ang="0">
                    <a:pos x="4642" y="2069"/>
                  </a:cxn>
                </a:cxnLst>
                <a:rect l="0" t="0" r="r" b="b"/>
                <a:pathLst>
                  <a:path w="5150" h="8668">
                    <a:moveTo>
                      <a:pt x="4662" y="2069"/>
                    </a:moveTo>
                    <a:cubicBezTo>
                      <a:pt x="4569" y="1920"/>
                      <a:pt x="4576" y="1450"/>
                      <a:pt x="4102" y="1174"/>
                    </a:cubicBezTo>
                    <a:cubicBezTo>
                      <a:pt x="3628" y="898"/>
                      <a:pt x="2500" y="0"/>
                      <a:pt x="1820" y="413"/>
                    </a:cubicBezTo>
                    <a:cubicBezTo>
                      <a:pt x="1140" y="826"/>
                      <a:pt x="0" y="2502"/>
                      <a:pt x="20" y="3653"/>
                    </a:cubicBezTo>
                    <a:cubicBezTo>
                      <a:pt x="40" y="4804"/>
                      <a:pt x="1162" y="6629"/>
                      <a:pt x="1942" y="7319"/>
                    </a:cubicBezTo>
                    <a:cubicBezTo>
                      <a:pt x="2722" y="8009"/>
                      <a:pt x="4250" y="8668"/>
                      <a:pt x="4700" y="7793"/>
                    </a:cubicBezTo>
                    <a:cubicBezTo>
                      <a:pt x="5150" y="6918"/>
                      <a:pt x="4654" y="3261"/>
                      <a:pt x="4642" y="2069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/>
                  <a:t>º</a:t>
                </a:r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8693" y="4652"/>
                <a:ext cx="3198" cy="3129"/>
              </a:xfrm>
              <a:custGeom>
                <a:avLst/>
                <a:gdLst/>
                <a:ahLst/>
                <a:cxnLst>
                  <a:cxn ang="0">
                    <a:pos x="2898" y="634"/>
                  </a:cxn>
                  <a:cxn ang="0">
                    <a:pos x="2553" y="296"/>
                  </a:cxn>
                  <a:cxn ang="0">
                    <a:pos x="1148" y="8"/>
                  </a:cxn>
                  <a:cxn ang="0">
                    <a:pos x="327" y="248"/>
                  </a:cxn>
                  <a:cxn ang="0">
                    <a:pos x="40" y="1233"/>
                  </a:cxn>
                  <a:cxn ang="0">
                    <a:pos x="567" y="2388"/>
                  </a:cxn>
                  <a:cxn ang="0">
                    <a:pos x="1223" y="2619"/>
                  </a:cxn>
                  <a:cxn ang="0">
                    <a:pos x="2921" y="2798"/>
                  </a:cxn>
                  <a:cxn ang="0">
                    <a:pos x="2885" y="634"/>
                  </a:cxn>
                </a:cxnLst>
                <a:rect l="0" t="0" r="r" b="b"/>
                <a:pathLst>
                  <a:path w="3198" h="3129">
                    <a:moveTo>
                      <a:pt x="2898" y="634"/>
                    </a:moveTo>
                    <a:cubicBezTo>
                      <a:pt x="2840" y="578"/>
                      <a:pt x="2845" y="400"/>
                      <a:pt x="2553" y="296"/>
                    </a:cubicBezTo>
                    <a:cubicBezTo>
                      <a:pt x="2261" y="191"/>
                      <a:pt x="1519" y="16"/>
                      <a:pt x="1148" y="8"/>
                    </a:cubicBezTo>
                    <a:cubicBezTo>
                      <a:pt x="777" y="0"/>
                      <a:pt x="512" y="44"/>
                      <a:pt x="327" y="248"/>
                    </a:cubicBezTo>
                    <a:cubicBezTo>
                      <a:pt x="142" y="452"/>
                      <a:pt x="0" y="876"/>
                      <a:pt x="40" y="1233"/>
                    </a:cubicBezTo>
                    <a:cubicBezTo>
                      <a:pt x="80" y="1590"/>
                      <a:pt x="370" y="2157"/>
                      <a:pt x="567" y="2388"/>
                    </a:cubicBezTo>
                    <a:cubicBezTo>
                      <a:pt x="764" y="2619"/>
                      <a:pt x="831" y="2551"/>
                      <a:pt x="1223" y="2619"/>
                    </a:cubicBezTo>
                    <a:cubicBezTo>
                      <a:pt x="1615" y="2687"/>
                      <a:pt x="2644" y="3129"/>
                      <a:pt x="2921" y="2798"/>
                    </a:cubicBezTo>
                    <a:cubicBezTo>
                      <a:pt x="3198" y="2467"/>
                      <a:pt x="2893" y="1085"/>
                      <a:pt x="2885" y="634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>
                <a:off x="7251" y="1804"/>
                <a:ext cx="2370" cy="8460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30" y="1620"/>
                  </a:cxn>
                  <a:cxn ang="0">
                    <a:pos x="570" y="5940"/>
                  </a:cxn>
                  <a:cxn ang="0">
                    <a:pos x="2370" y="8460"/>
                  </a:cxn>
                </a:cxnLst>
                <a:rect l="0" t="0" r="r" b="b"/>
                <a:pathLst>
                  <a:path w="2370" h="8460">
                    <a:moveTo>
                      <a:pt x="750" y="0"/>
                    </a:moveTo>
                    <a:cubicBezTo>
                      <a:pt x="405" y="315"/>
                      <a:pt x="60" y="630"/>
                      <a:pt x="30" y="1620"/>
                    </a:cubicBezTo>
                    <a:cubicBezTo>
                      <a:pt x="0" y="2610"/>
                      <a:pt x="180" y="4800"/>
                      <a:pt x="570" y="5940"/>
                    </a:cubicBezTo>
                    <a:cubicBezTo>
                      <a:pt x="960" y="7080"/>
                      <a:pt x="1665" y="7770"/>
                      <a:pt x="2370" y="8460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1400" y="1339"/>
                <a:ext cx="6861" cy="9656"/>
              </a:xfrm>
              <a:custGeom>
                <a:avLst/>
                <a:gdLst/>
                <a:ahLst/>
                <a:cxnLst>
                  <a:cxn ang="0">
                    <a:pos x="4441" y="480"/>
                  </a:cxn>
                  <a:cxn ang="0">
                    <a:pos x="4441" y="660"/>
                  </a:cxn>
                  <a:cxn ang="0">
                    <a:pos x="5341" y="4440"/>
                  </a:cxn>
                  <a:cxn ang="0">
                    <a:pos x="6241" y="8940"/>
                  </a:cxn>
                  <a:cxn ang="0">
                    <a:pos x="1620" y="8736"/>
                  </a:cxn>
                  <a:cxn ang="0">
                    <a:pos x="0" y="6556"/>
                  </a:cxn>
                </a:cxnLst>
                <a:rect l="0" t="0" r="r" b="b"/>
                <a:pathLst>
                  <a:path w="6861" h="9656">
                    <a:moveTo>
                      <a:pt x="4441" y="480"/>
                    </a:moveTo>
                    <a:cubicBezTo>
                      <a:pt x="4366" y="240"/>
                      <a:pt x="4291" y="0"/>
                      <a:pt x="4441" y="660"/>
                    </a:cubicBezTo>
                    <a:cubicBezTo>
                      <a:pt x="4591" y="1320"/>
                      <a:pt x="5041" y="3060"/>
                      <a:pt x="5341" y="4440"/>
                    </a:cubicBezTo>
                    <a:cubicBezTo>
                      <a:pt x="5641" y="5820"/>
                      <a:pt x="6861" y="8224"/>
                      <a:pt x="6241" y="8940"/>
                    </a:cubicBezTo>
                    <a:cubicBezTo>
                      <a:pt x="5621" y="9656"/>
                      <a:pt x="2660" y="9133"/>
                      <a:pt x="1620" y="8736"/>
                    </a:cubicBezTo>
                    <a:cubicBezTo>
                      <a:pt x="580" y="8339"/>
                      <a:pt x="338" y="7010"/>
                      <a:pt x="0" y="6556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auto">
              <a:xfrm>
                <a:off x="2343" y="3457"/>
                <a:ext cx="4678" cy="6687"/>
              </a:xfrm>
              <a:custGeom>
                <a:avLst/>
                <a:gdLst/>
                <a:ahLst/>
                <a:cxnLst>
                  <a:cxn ang="0">
                    <a:pos x="217" y="3693"/>
                  </a:cxn>
                  <a:cxn ang="0">
                    <a:pos x="437" y="358"/>
                  </a:cxn>
                  <a:cxn ang="0">
                    <a:pos x="2837" y="1543"/>
                  </a:cxn>
                  <a:cxn ang="0">
                    <a:pos x="4398" y="5952"/>
                  </a:cxn>
                  <a:cxn ang="0">
                    <a:pos x="1158" y="5952"/>
                  </a:cxn>
                  <a:cxn ang="0">
                    <a:pos x="217" y="3693"/>
                  </a:cxn>
                </a:cxnLst>
                <a:rect l="0" t="0" r="r" b="b"/>
                <a:pathLst>
                  <a:path w="4678" h="6687">
                    <a:moveTo>
                      <a:pt x="217" y="3693"/>
                    </a:moveTo>
                    <a:cubicBezTo>
                      <a:pt x="97" y="2761"/>
                      <a:pt x="0" y="716"/>
                      <a:pt x="437" y="358"/>
                    </a:cubicBezTo>
                    <a:cubicBezTo>
                      <a:pt x="874" y="0"/>
                      <a:pt x="2177" y="611"/>
                      <a:pt x="2837" y="1543"/>
                    </a:cubicBezTo>
                    <a:cubicBezTo>
                      <a:pt x="3497" y="2475"/>
                      <a:pt x="4678" y="5217"/>
                      <a:pt x="4398" y="5952"/>
                    </a:cubicBezTo>
                    <a:cubicBezTo>
                      <a:pt x="4118" y="6687"/>
                      <a:pt x="1855" y="6328"/>
                      <a:pt x="1158" y="5952"/>
                    </a:cubicBezTo>
                    <a:cubicBezTo>
                      <a:pt x="461" y="5576"/>
                      <a:pt x="357" y="4380"/>
                      <a:pt x="217" y="36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auto">
              <a:xfrm>
                <a:off x="3141" y="4684"/>
                <a:ext cx="2835" cy="4934"/>
              </a:xfrm>
              <a:custGeom>
                <a:avLst/>
                <a:gdLst/>
                <a:ahLst/>
                <a:cxnLst>
                  <a:cxn ang="0">
                    <a:pos x="73" y="2674"/>
                  </a:cxn>
                  <a:cxn ang="0">
                    <a:pos x="245" y="264"/>
                  </a:cxn>
                  <a:cxn ang="0">
                    <a:pos x="1545" y="1089"/>
                  </a:cxn>
                  <a:cxn ang="0">
                    <a:pos x="2688" y="4385"/>
                  </a:cxn>
                  <a:cxn ang="0">
                    <a:pos x="661" y="4385"/>
                  </a:cxn>
                  <a:cxn ang="0">
                    <a:pos x="73" y="2674"/>
                  </a:cxn>
                </a:cxnLst>
                <a:rect l="0" t="0" r="r" b="b"/>
                <a:pathLst>
                  <a:path w="2835" h="4934">
                    <a:moveTo>
                      <a:pt x="73" y="2674"/>
                    </a:moveTo>
                    <a:cubicBezTo>
                      <a:pt x="4" y="1987"/>
                      <a:pt x="0" y="528"/>
                      <a:pt x="245" y="264"/>
                    </a:cubicBezTo>
                    <a:cubicBezTo>
                      <a:pt x="490" y="0"/>
                      <a:pt x="1138" y="402"/>
                      <a:pt x="1545" y="1089"/>
                    </a:cubicBezTo>
                    <a:cubicBezTo>
                      <a:pt x="1952" y="1776"/>
                      <a:pt x="2835" y="3836"/>
                      <a:pt x="2688" y="4385"/>
                    </a:cubicBezTo>
                    <a:cubicBezTo>
                      <a:pt x="2541" y="4934"/>
                      <a:pt x="1097" y="4670"/>
                      <a:pt x="661" y="4385"/>
                    </a:cubicBezTo>
                    <a:cubicBezTo>
                      <a:pt x="226" y="4100"/>
                      <a:pt x="161" y="3194"/>
                      <a:pt x="73" y="26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auto">
              <a:xfrm>
                <a:off x="3501" y="5944"/>
                <a:ext cx="1885" cy="2994"/>
              </a:xfrm>
              <a:custGeom>
                <a:avLst/>
                <a:gdLst/>
                <a:ahLst/>
                <a:cxnLst>
                  <a:cxn ang="0">
                    <a:pos x="73" y="2674"/>
                  </a:cxn>
                  <a:cxn ang="0">
                    <a:pos x="245" y="264"/>
                  </a:cxn>
                  <a:cxn ang="0">
                    <a:pos x="1545" y="1089"/>
                  </a:cxn>
                  <a:cxn ang="0">
                    <a:pos x="2688" y="4385"/>
                  </a:cxn>
                  <a:cxn ang="0">
                    <a:pos x="661" y="4385"/>
                  </a:cxn>
                  <a:cxn ang="0">
                    <a:pos x="73" y="2674"/>
                  </a:cxn>
                </a:cxnLst>
                <a:rect l="0" t="0" r="r" b="b"/>
                <a:pathLst>
                  <a:path w="2835" h="4934">
                    <a:moveTo>
                      <a:pt x="73" y="2674"/>
                    </a:moveTo>
                    <a:cubicBezTo>
                      <a:pt x="4" y="1987"/>
                      <a:pt x="0" y="528"/>
                      <a:pt x="245" y="264"/>
                    </a:cubicBezTo>
                    <a:cubicBezTo>
                      <a:pt x="490" y="0"/>
                      <a:pt x="1138" y="402"/>
                      <a:pt x="1545" y="1089"/>
                    </a:cubicBezTo>
                    <a:cubicBezTo>
                      <a:pt x="1952" y="1776"/>
                      <a:pt x="2835" y="3836"/>
                      <a:pt x="2688" y="4385"/>
                    </a:cubicBezTo>
                    <a:cubicBezTo>
                      <a:pt x="2541" y="4934"/>
                      <a:pt x="1097" y="4670"/>
                      <a:pt x="661" y="4385"/>
                    </a:cubicBezTo>
                    <a:cubicBezTo>
                      <a:pt x="226" y="4100"/>
                      <a:pt x="161" y="3194"/>
                      <a:pt x="73" y="26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auto">
              <a:xfrm>
                <a:off x="1881" y="2524"/>
                <a:ext cx="2720" cy="5671"/>
              </a:xfrm>
              <a:custGeom>
                <a:avLst/>
                <a:gdLst>
                  <a:gd name="connsiteX0" fmla="*/ 0 w 6480"/>
                  <a:gd name="connsiteY0" fmla="*/ 0 h 8261"/>
                  <a:gd name="connsiteX1" fmla="*/ 1260 w 6480"/>
                  <a:gd name="connsiteY1" fmla="*/ 1800 h 8261"/>
                  <a:gd name="connsiteX2" fmla="*/ 2340 w 6480"/>
                  <a:gd name="connsiteY2" fmla="*/ 5040 h 8261"/>
                  <a:gd name="connsiteX3" fmla="*/ 5046 w 6480"/>
                  <a:gd name="connsiteY3" fmla="*/ 7751 h 8261"/>
                  <a:gd name="connsiteX4" fmla="*/ 6480 w 6480"/>
                  <a:gd name="connsiteY4" fmla="*/ 8100 h 8261"/>
                  <a:gd name="connsiteX0" fmla="*/ 0 w 5405"/>
                  <a:gd name="connsiteY0" fmla="*/ 0 h 8113"/>
                  <a:gd name="connsiteX1" fmla="*/ 1260 w 5405"/>
                  <a:gd name="connsiteY1" fmla="*/ 1800 h 8113"/>
                  <a:gd name="connsiteX2" fmla="*/ 2340 w 5405"/>
                  <a:gd name="connsiteY2" fmla="*/ 5040 h 8113"/>
                  <a:gd name="connsiteX3" fmla="*/ 5046 w 5405"/>
                  <a:gd name="connsiteY3" fmla="*/ 7751 h 8113"/>
                  <a:gd name="connsiteX4" fmla="*/ 4493 w 5405"/>
                  <a:gd name="connsiteY4" fmla="*/ 7213 h 8113"/>
                  <a:gd name="connsiteX0" fmla="*/ 0 w 5046"/>
                  <a:gd name="connsiteY0" fmla="*/ 0 h 7751"/>
                  <a:gd name="connsiteX1" fmla="*/ 1260 w 5046"/>
                  <a:gd name="connsiteY1" fmla="*/ 1800 h 7751"/>
                  <a:gd name="connsiteX2" fmla="*/ 2340 w 5046"/>
                  <a:gd name="connsiteY2" fmla="*/ 5040 h 7751"/>
                  <a:gd name="connsiteX3" fmla="*/ 5046 w 5046"/>
                  <a:gd name="connsiteY3" fmla="*/ 7751 h 7751"/>
                  <a:gd name="connsiteX0" fmla="*/ 0 w 2720"/>
                  <a:gd name="connsiteY0" fmla="*/ 0 h 5636"/>
                  <a:gd name="connsiteX1" fmla="*/ 1260 w 2720"/>
                  <a:gd name="connsiteY1" fmla="*/ 1800 h 5636"/>
                  <a:gd name="connsiteX2" fmla="*/ 2340 w 2720"/>
                  <a:gd name="connsiteY2" fmla="*/ 5040 h 5636"/>
                  <a:gd name="connsiteX3" fmla="*/ 2720 w 2720"/>
                  <a:gd name="connsiteY3" fmla="*/ 5375 h 5636"/>
                  <a:gd name="connsiteX0" fmla="*/ 0 w 2720"/>
                  <a:gd name="connsiteY0" fmla="*/ 0 h 5636"/>
                  <a:gd name="connsiteX1" fmla="*/ 1260 w 2720"/>
                  <a:gd name="connsiteY1" fmla="*/ 1800 h 5636"/>
                  <a:gd name="connsiteX2" fmla="*/ 2340 w 2720"/>
                  <a:gd name="connsiteY2" fmla="*/ 5040 h 5636"/>
                  <a:gd name="connsiteX3" fmla="*/ 2720 w 2720"/>
                  <a:gd name="connsiteY3" fmla="*/ 5375 h 5636"/>
                  <a:gd name="connsiteX0" fmla="*/ 0 w 2720"/>
                  <a:gd name="connsiteY0" fmla="*/ 0 h 5618"/>
                  <a:gd name="connsiteX1" fmla="*/ 1260 w 2720"/>
                  <a:gd name="connsiteY1" fmla="*/ 1800 h 5618"/>
                  <a:gd name="connsiteX2" fmla="*/ 2340 w 2720"/>
                  <a:gd name="connsiteY2" fmla="*/ 5040 h 5618"/>
                  <a:gd name="connsiteX3" fmla="*/ 2613 w 2720"/>
                  <a:gd name="connsiteY3" fmla="*/ 5271 h 5618"/>
                  <a:gd name="connsiteX4" fmla="*/ 2720 w 2720"/>
                  <a:gd name="connsiteY4" fmla="*/ 5375 h 5618"/>
                  <a:gd name="connsiteX0" fmla="*/ 0 w 2720"/>
                  <a:gd name="connsiteY0" fmla="*/ 0 h 5618"/>
                  <a:gd name="connsiteX1" fmla="*/ 1260 w 2720"/>
                  <a:gd name="connsiteY1" fmla="*/ 1800 h 5618"/>
                  <a:gd name="connsiteX2" fmla="*/ 2340 w 2720"/>
                  <a:gd name="connsiteY2" fmla="*/ 5040 h 5618"/>
                  <a:gd name="connsiteX3" fmla="*/ 2613 w 2720"/>
                  <a:gd name="connsiteY3" fmla="*/ 5271 h 5618"/>
                  <a:gd name="connsiteX4" fmla="*/ 2720 w 2720"/>
                  <a:gd name="connsiteY4" fmla="*/ 5375 h 5618"/>
                  <a:gd name="connsiteX0" fmla="*/ 0 w 2720"/>
                  <a:gd name="connsiteY0" fmla="*/ 0 h 5636"/>
                  <a:gd name="connsiteX1" fmla="*/ 1260 w 2720"/>
                  <a:gd name="connsiteY1" fmla="*/ 1800 h 5636"/>
                  <a:gd name="connsiteX2" fmla="*/ 2340 w 2720"/>
                  <a:gd name="connsiteY2" fmla="*/ 5040 h 5636"/>
                  <a:gd name="connsiteX3" fmla="*/ 2720 w 2720"/>
                  <a:gd name="connsiteY3" fmla="*/ 5375 h 5636"/>
                  <a:gd name="connsiteX0" fmla="*/ 0 w 2720"/>
                  <a:gd name="connsiteY0" fmla="*/ 0 h 5671"/>
                  <a:gd name="connsiteX1" fmla="*/ 1260 w 2720"/>
                  <a:gd name="connsiteY1" fmla="*/ 1800 h 5671"/>
                  <a:gd name="connsiteX2" fmla="*/ 2340 w 2720"/>
                  <a:gd name="connsiteY2" fmla="*/ 5040 h 5671"/>
                  <a:gd name="connsiteX3" fmla="*/ 2720 w 2720"/>
                  <a:gd name="connsiteY3" fmla="*/ 5588 h 5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0" h="5671">
                    <a:moveTo>
                      <a:pt x="0" y="0"/>
                    </a:moveTo>
                    <a:cubicBezTo>
                      <a:pt x="435" y="480"/>
                      <a:pt x="870" y="960"/>
                      <a:pt x="1260" y="1800"/>
                    </a:cubicBezTo>
                    <a:cubicBezTo>
                      <a:pt x="1650" y="2640"/>
                      <a:pt x="2097" y="4409"/>
                      <a:pt x="2340" y="5040"/>
                    </a:cubicBezTo>
                    <a:cubicBezTo>
                      <a:pt x="2583" y="5671"/>
                      <a:pt x="2641" y="5518"/>
                      <a:pt x="2720" y="5588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2" name="Text Box 12"/>
              <p:cNvSpPr txBox="1">
                <a:spLocks noChangeArrowheads="1"/>
              </p:cNvSpPr>
              <p:nvPr/>
            </p:nvSpPr>
            <p:spPr bwMode="auto">
              <a:xfrm flipV="1">
                <a:off x="3861" y="6845"/>
                <a:ext cx="723" cy="1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endParaRPr>
              </a:p>
            </p:txBody>
          </p:sp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 rot="10800000" flipV="1">
                <a:off x="3861" y="6845"/>
                <a:ext cx="723" cy="1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B</a:t>
                </a:r>
              </a:p>
            </p:txBody>
          </p:sp>
          <p:sp>
            <p:nvSpPr>
              <p:cNvPr id="5134" name="Text Box 14"/>
              <p:cNvSpPr txBox="1">
                <a:spLocks noChangeArrowheads="1"/>
              </p:cNvSpPr>
              <p:nvPr/>
            </p:nvSpPr>
            <p:spPr bwMode="auto">
              <a:xfrm rot="10800000" flipV="1">
                <a:off x="9949" y="5305"/>
                <a:ext cx="90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cene3d>
                  <a:camera prst="orthographicFront"/>
                  <a:lightRig rig="threePt" dir="t"/>
                </a:scene3d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A</a:t>
                </a:r>
                <a:endParaRPr kumimoji="0" lang="en-US" sz="4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 rot="10800000" flipV="1">
                <a:off x="1341" y="9005"/>
                <a:ext cx="90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A</a:t>
                </a:r>
                <a:endParaRPr kumimoji="0" lang="en-US" sz="4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</a:endParaRP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rot="16200000" flipH="1">
              <a:off x="3188607" y="3984473"/>
              <a:ext cx="836386" cy="16933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3376057" y="4938372"/>
              <a:ext cx="836386" cy="16933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>
              <a:off x="7086601" y="1811868"/>
              <a:ext cx="601133" cy="5249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5632562" y="1860439"/>
              <a:ext cx="524933" cy="42779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4804923" y="3263988"/>
              <a:ext cx="950603" cy="12448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4116901" y="4288540"/>
              <a:ext cx="1221506" cy="24749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H="1">
              <a:off x="3133426" y="1785707"/>
              <a:ext cx="386999" cy="1853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317188" y="4817321"/>
              <a:ext cx="769413" cy="20571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5659076" y="5463288"/>
              <a:ext cx="680168" cy="63605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7475314" y="3932767"/>
              <a:ext cx="110913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1639371" y="4234134"/>
              <a:ext cx="116637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V="1">
              <a:off x="959761" y="4457076"/>
              <a:ext cx="595092" cy="1269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2099733" y="5594482"/>
              <a:ext cx="821354" cy="3892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flipV="1">
            <a:off x="1193815" y="3090617"/>
            <a:ext cx="7142148" cy="2350614"/>
          </a:xfrm>
          <a:prstGeom prst="line">
            <a:avLst/>
          </a:prstGeom>
          <a:ln w="762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5519619" y="1811866"/>
            <a:ext cx="589305" cy="25999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097673" y="1821459"/>
            <a:ext cx="273188" cy="1588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3116562" y="3954763"/>
            <a:ext cx="708592" cy="102548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3323247" y="4803731"/>
            <a:ext cx="585222" cy="187450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175504" y="4505629"/>
            <a:ext cx="456988" cy="166397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1956616" y="4322771"/>
            <a:ext cx="761286" cy="227815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022590" y="4236796"/>
            <a:ext cx="1016582" cy="146056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221764" y="3920067"/>
            <a:ext cx="229403" cy="135968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864186" y="3052319"/>
            <a:ext cx="679670" cy="276893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910293" y="5023039"/>
            <a:ext cx="2432174" cy="1538627"/>
          </a:xfrm>
          <a:custGeom>
            <a:avLst/>
            <a:gdLst>
              <a:gd name="connsiteX0" fmla="*/ 0 w 2472267"/>
              <a:gd name="connsiteY0" fmla="*/ 0 h 1727200"/>
              <a:gd name="connsiteX1" fmla="*/ 922867 w 2472267"/>
              <a:gd name="connsiteY1" fmla="*/ 804333 h 1727200"/>
              <a:gd name="connsiteX2" fmla="*/ 2472267 w 2472267"/>
              <a:gd name="connsiteY2" fmla="*/ 1727200 h 17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267" h="1727200">
                <a:moveTo>
                  <a:pt x="0" y="0"/>
                </a:moveTo>
                <a:cubicBezTo>
                  <a:pt x="255411" y="258233"/>
                  <a:pt x="510823" y="516466"/>
                  <a:pt x="922867" y="804333"/>
                </a:cubicBezTo>
                <a:cubicBezTo>
                  <a:pt x="1334911" y="1092200"/>
                  <a:pt x="2472267" y="1727200"/>
                  <a:pt x="2472267" y="1727200"/>
                </a:cubicBezTo>
              </a:path>
            </a:pathLst>
          </a:cu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16200000" flipH="1">
            <a:off x="5455350" y="5667015"/>
            <a:ext cx="680171" cy="228602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317188" y="4818115"/>
            <a:ext cx="456145" cy="371952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V="1">
            <a:off x="2409499" y="5482901"/>
            <a:ext cx="542464" cy="459125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>
            <a:off x="7086602" y="2175933"/>
            <a:ext cx="601133" cy="160868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6200000" flipV="1">
            <a:off x="7504114" y="3962360"/>
            <a:ext cx="835592" cy="214353"/>
          </a:xfrm>
          <a:prstGeom prst="straightConnector1">
            <a:avLst/>
          </a:prstGeom>
          <a:ln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Left Arrow 70"/>
          <p:cNvSpPr/>
          <p:nvPr/>
        </p:nvSpPr>
        <p:spPr>
          <a:xfrm rot="20556356">
            <a:off x="3567160" y="4149606"/>
            <a:ext cx="688200" cy="406517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Arrow 71"/>
          <p:cNvSpPr/>
          <p:nvPr/>
        </p:nvSpPr>
        <p:spPr>
          <a:xfrm rot="10103105">
            <a:off x="1190180" y="4933729"/>
            <a:ext cx="696048" cy="406517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Arrow 72"/>
          <p:cNvSpPr/>
          <p:nvPr/>
        </p:nvSpPr>
        <p:spPr>
          <a:xfrm rot="10197673">
            <a:off x="7366106" y="2903975"/>
            <a:ext cx="643258" cy="3941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Arrow 73"/>
          <p:cNvSpPr/>
          <p:nvPr/>
        </p:nvSpPr>
        <p:spPr>
          <a:xfrm rot="9748813">
            <a:off x="4648936" y="3895104"/>
            <a:ext cx="688200" cy="406517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371600" y="5181600"/>
            <a:ext cx="6587067" cy="84667"/>
          </a:xfrm>
          <a:prstGeom prst="line">
            <a:avLst/>
          </a:prstGeom>
          <a:ln w="762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Box 14"/>
          <p:cNvSpPr txBox="1">
            <a:spLocks noChangeArrowheads="1"/>
          </p:cNvSpPr>
          <p:nvPr/>
        </p:nvSpPr>
        <p:spPr bwMode="auto">
          <a:xfrm rot="21346776">
            <a:off x="6317188" y="4598208"/>
            <a:ext cx="571525" cy="90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</a:t>
            </a:r>
            <a:endParaRPr kumimoji="0" 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21346776">
            <a:off x="2199999" y="4813708"/>
            <a:ext cx="571525" cy="90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B</a:t>
            </a:r>
            <a:endParaRPr kumimoji="0" lang="en-US" sz="4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52312" y="1049867"/>
            <a:ext cx="7512755" cy="276577"/>
          </a:xfrm>
          <a:custGeom>
            <a:avLst/>
            <a:gdLst>
              <a:gd name="connsiteX0" fmla="*/ 62088 w 7512755"/>
              <a:gd name="connsiteY0" fmla="*/ 304800 h 476955"/>
              <a:gd name="connsiteX1" fmla="*/ 299155 w 7512755"/>
              <a:gd name="connsiteY1" fmla="*/ 270933 h 476955"/>
              <a:gd name="connsiteX2" fmla="*/ 1857021 w 7512755"/>
              <a:gd name="connsiteY2" fmla="*/ 270933 h 476955"/>
              <a:gd name="connsiteX3" fmla="*/ 4532488 w 7512755"/>
              <a:gd name="connsiteY3" fmla="*/ 33867 h 476955"/>
              <a:gd name="connsiteX4" fmla="*/ 6378221 w 7512755"/>
              <a:gd name="connsiteY4" fmla="*/ 474133 h 476955"/>
              <a:gd name="connsiteX5" fmla="*/ 7512755 w 7512755"/>
              <a:gd name="connsiteY5" fmla="*/ 50800 h 476955"/>
              <a:gd name="connsiteX0" fmla="*/ 62088 w 7512755"/>
              <a:gd name="connsiteY0" fmla="*/ 270933 h 443088"/>
              <a:gd name="connsiteX1" fmla="*/ 299155 w 7512755"/>
              <a:gd name="connsiteY1" fmla="*/ 237066 h 443088"/>
              <a:gd name="connsiteX2" fmla="*/ 1857021 w 7512755"/>
              <a:gd name="connsiteY2" fmla="*/ 237066 h 443088"/>
              <a:gd name="connsiteX3" fmla="*/ 4532488 w 7512755"/>
              <a:gd name="connsiteY3" fmla="*/ 0 h 443088"/>
              <a:gd name="connsiteX4" fmla="*/ 4532488 w 7512755"/>
              <a:gd name="connsiteY4" fmla="*/ 0 h 443088"/>
              <a:gd name="connsiteX5" fmla="*/ 6378221 w 7512755"/>
              <a:gd name="connsiteY5" fmla="*/ 440266 h 443088"/>
              <a:gd name="connsiteX6" fmla="*/ 7512755 w 7512755"/>
              <a:gd name="connsiteY6" fmla="*/ 16933 h 443088"/>
              <a:gd name="connsiteX0" fmla="*/ 62088 w 7512755"/>
              <a:gd name="connsiteY0" fmla="*/ 270933 h 276577"/>
              <a:gd name="connsiteX1" fmla="*/ 299155 w 7512755"/>
              <a:gd name="connsiteY1" fmla="*/ 237066 h 276577"/>
              <a:gd name="connsiteX2" fmla="*/ 1857021 w 7512755"/>
              <a:gd name="connsiteY2" fmla="*/ 237066 h 276577"/>
              <a:gd name="connsiteX3" fmla="*/ 4532488 w 7512755"/>
              <a:gd name="connsiteY3" fmla="*/ 0 h 276577"/>
              <a:gd name="connsiteX4" fmla="*/ 4532488 w 7512755"/>
              <a:gd name="connsiteY4" fmla="*/ 0 h 276577"/>
              <a:gd name="connsiteX5" fmla="*/ 6378221 w 7512755"/>
              <a:gd name="connsiteY5" fmla="*/ 166510 h 276577"/>
              <a:gd name="connsiteX6" fmla="*/ 7512755 w 7512755"/>
              <a:gd name="connsiteY6" fmla="*/ 16933 h 276577"/>
              <a:gd name="connsiteX0" fmla="*/ 62088 w 7512755"/>
              <a:gd name="connsiteY0" fmla="*/ 270933 h 276577"/>
              <a:gd name="connsiteX1" fmla="*/ 299155 w 7512755"/>
              <a:gd name="connsiteY1" fmla="*/ 237066 h 276577"/>
              <a:gd name="connsiteX2" fmla="*/ 1857021 w 7512755"/>
              <a:gd name="connsiteY2" fmla="*/ 237066 h 276577"/>
              <a:gd name="connsiteX3" fmla="*/ 4532488 w 7512755"/>
              <a:gd name="connsiteY3" fmla="*/ 0 h 276577"/>
              <a:gd name="connsiteX4" fmla="*/ 4532488 w 7512755"/>
              <a:gd name="connsiteY4" fmla="*/ 0 h 276577"/>
              <a:gd name="connsiteX5" fmla="*/ 6378221 w 7512755"/>
              <a:gd name="connsiteY5" fmla="*/ 166510 h 276577"/>
              <a:gd name="connsiteX6" fmla="*/ 7512755 w 7512755"/>
              <a:gd name="connsiteY6" fmla="*/ 16933 h 276577"/>
              <a:gd name="connsiteX0" fmla="*/ 62088 w 7512755"/>
              <a:gd name="connsiteY0" fmla="*/ 270933 h 276577"/>
              <a:gd name="connsiteX1" fmla="*/ 299155 w 7512755"/>
              <a:gd name="connsiteY1" fmla="*/ 237066 h 276577"/>
              <a:gd name="connsiteX2" fmla="*/ 1857021 w 7512755"/>
              <a:gd name="connsiteY2" fmla="*/ 237066 h 276577"/>
              <a:gd name="connsiteX3" fmla="*/ 4532488 w 7512755"/>
              <a:gd name="connsiteY3" fmla="*/ 0 h 276577"/>
              <a:gd name="connsiteX4" fmla="*/ 4532488 w 7512755"/>
              <a:gd name="connsiteY4" fmla="*/ 0 h 276577"/>
              <a:gd name="connsiteX5" fmla="*/ 6378221 w 7512755"/>
              <a:gd name="connsiteY5" fmla="*/ 166510 h 276577"/>
              <a:gd name="connsiteX6" fmla="*/ 7512755 w 7512755"/>
              <a:gd name="connsiteY6" fmla="*/ 16933 h 27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12755" h="276577">
                <a:moveTo>
                  <a:pt x="62088" y="270933"/>
                </a:moveTo>
                <a:cubicBezTo>
                  <a:pt x="31044" y="256821"/>
                  <a:pt x="0" y="242710"/>
                  <a:pt x="299155" y="237066"/>
                </a:cubicBezTo>
                <a:cubicBezTo>
                  <a:pt x="598310" y="231422"/>
                  <a:pt x="1151466" y="276577"/>
                  <a:pt x="1857021" y="237066"/>
                </a:cubicBezTo>
                <a:cubicBezTo>
                  <a:pt x="2562576" y="197555"/>
                  <a:pt x="3206043" y="158044"/>
                  <a:pt x="4532488" y="0"/>
                </a:cubicBezTo>
                <a:lnTo>
                  <a:pt x="4532488" y="0"/>
                </a:lnTo>
                <a:cubicBezTo>
                  <a:pt x="4840110" y="73378"/>
                  <a:pt x="5881510" y="163688"/>
                  <a:pt x="6378221" y="166510"/>
                </a:cubicBezTo>
                <a:cubicBezTo>
                  <a:pt x="6874932" y="169332"/>
                  <a:pt x="7323666" y="81844"/>
                  <a:pt x="7512755" y="16933"/>
                </a:cubicBezTo>
              </a:path>
            </a:pathLst>
          </a:cu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19822" y="4790728"/>
            <a:ext cx="597156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384800" y="4792316"/>
            <a:ext cx="558800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2804056" y="4795492"/>
            <a:ext cx="751945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71600" y="4793904"/>
            <a:ext cx="899857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-2946400" y="8233141"/>
            <a:ext cx="899857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852312" y="1329621"/>
            <a:ext cx="558800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05477" y="1327239"/>
            <a:ext cx="597156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7065033" y="1323268"/>
            <a:ext cx="751945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84800" y="1321680"/>
            <a:ext cx="899857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943600" y="1744132"/>
            <a:ext cx="445911" cy="2777067"/>
          </a:xfrm>
          <a:custGeom>
            <a:avLst/>
            <a:gdLst>
              <a:gd name="connsiteX0" fmla="*/ 270934 w 445911"/>
              <a:gd name="connsiteY0" fmla="*/ 0 h 2777067"/>
              <a:gd name="connsiteX1" fmla="*/ 440267 w 445911"/>
              <a:gd name="connsiteY1" fmla="*/ 1016000 h 2777067"/>
              <a:gd name="connsiteX2" fmla="*/ 304800 w 445911"/>
              <a:gd name="connsiteY2" fmla="*/ 2184400 h 2777067"/>
              <a:gd name="connsiteX3" fmla="*/ 0 w 445911"/>
              <a:gd name="connsiteY3" fmla="*/ 2777067 h 277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11" h="2777067">
                <a:moveTo>
                  <a:pt x="270934" y="0"/>
                </a:moveTo>
                <a:cubicBezTo>
                  <a:pt x="352778" y="325966"/>
                  <a:pt x="434623" y="651933"/>
                  <a:pt x="440267" y="1016000"/>
                </a:cubicBezTo>
                <a:cubicBezTo>
                  <a:pt x="445911" y="1380067"/>
                  <a:pt x="378178" y="1890889"/>
                  <a:pt x="304800" y="2184400"/>
                </a:cubicBezTo>
                <a:cubicBezTo>
                  <a:pt x="231422" y="2477911"/>
                  <a:pt x="0" y="2777067"/>
                  <a:pt x="0" y="2777067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flipH="1">
            <a:off x="6654800" y="1744132"/>
            <a:ext cx="565022" cy="2777067"/>
          </a:xfrm>
          <a:custGeom>
            <a:avLst/>
            <a:gdLst>
              <a:gd name="connsiteX0" fmla="*/ 270934 w 445911"/>
              <a:gd name="connsiteY0" fmla="*/ 0 h 2777067"/>
              <a:gd name="connsiteX1" fmla="*/ 440267 w 445911"/>
              <a:gd name="connsiteY1" fmla="*/ 1016000 h 2777067"/>
              <a:gd name="connsiteX2" fmla="*/ 304800 w 445911"/>
              <a:gd name="connsiteY2" fmla="*/ 2184400 h 2777067"/>
              <a:gd name="connsiteX3" fmla="*/ 0 w 445911"/>
              <a:gd name="connsiteY3" fmla="*/ 2777067 h 277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11" h="2777067">
                <a:moveTo>
                  <a:pt x="270934" y="0"/>
                </a:moveTo>
                <a:cubicBezTo>
                  <a:pt x="352778" y="325966"/>
                  <a:pt x="434623" y="651933"/>
                  <a:pt x="440267" y="1016000"/>
                </a:cubicBezTo>
                <a:cubicBezTo>
                  <a:pt x="445911" y="1380067"/>
                  <a:pt x="378178" y="1890889"/>
                  <a:pt x="304800" y="2184400"/>
                </a:cubicBezTo>
                <a:cubicBezTo>
                  <a:pt x="231422" y="2477911"/>
                  <a:pt x="0" y="2777067"/>
                  <a:pt x="0" y="2777067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triped Right Arrow 22"/>
          <p:cNvSpPr/>
          <p:nvPr/>
        </p:nvSpPr>
        <p:spPr>
          <a:xfrm rot="4948474">
            <a:off x="5959731" y="1957931"/>
            <a:ext cx="859559" cy="488540"/>
          </a:xfrm>
          <a:prstGeom prst="stripedRightArrow">
            <a:avLst>
              <a:gd name="adj1" fmla="val 50000"/>
              <a:gd name="adj2" fmla="val 6419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∂</a:t>
            </a:r>
          </a:p>
        </p:txBody>
      </p:sp>
      <p:sp>
        <p:nvSpPr>
          <p:cNvPr id="24" name="Striped Right Arrow 23"/>
          <p:cNvSpPr/>
          <p:nvPr/>
        </p:nvSpPr>
        <p:spPr>
          <a:xfrm rot="4948474">
            <a:off x="6153331" y="3026470"/>
            <a:ext cx="859559" cy="488540"/>
          </a:xfrm>
          <a:prstGeom prst="stripedRightArrow">
            <a:avLst>
              <a:gd name="adj1" fmla="val 50000"/>
              <a:gd name="adj2" fmla="val 6419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3600" y="1744132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Aire seco con cielo despejado  y  como se comprime al descender </a:t>
            </a:r>
          </a:p>
          <a:p>
            <a:r>
              <a:rPr lang="en-US" sz="2800"/>
              <a:t> se forma una zona  caliente sobre la capa superficial </a:t>
            </a:r>
          </a:p>
        </p:txBody>
      </p:sp>
      <p:sp>
        <p:nvSpPr>
          <p:cNvPr id="26" name="Freeform 25"/>
          <p:cNvSpPr/>
          <p:nvPr/>
        </p:nvSpPr>
        <p:spPr>
          <a:xfrm>
            <a:off x="5266267" y="4207933"/>
            <a:ext cx="2963333" cy="279400"/>
          </a:xfrm>
          <a:custGeom>
            <a:avLst/>
            <a:gdLst>
              <a:gd name="connsiteX0" fmla="*/ 0 w 2963333"/>
              <a:gd name="connsiteY0" fmla="*/ 245534 h 279400"/>
              <a:gd name="connsiteX1" fmla="*/ 203200 w 2963333"/>
              <a:gd name="connsiteY1" fmla="*/ 76200 h 279400"/>
              <a:gd name="connsiteX2" fmla="*/ 592666 w 2963333"/>
              <a:gd name="connsiteY2" fmla="*/ 211667 h 279400"/>
              <a:gd name="connsiteX3" fmla="*/ 1388533 w 2963333"/>
              <a:gd name="connsiteY3" fmla="*/ 8467 h 279400"/>
              <a:gd name="connsiteX4" fmla="*/ 2048933 w 2963333"/>
              <a:gd name="connsiteY4" fmla="*/ 262467 h 279400"/>
              <a:gd name="connsiteX5" fmla="*/ 2743200 w 2963333"/>
              <a:gd name="connsiteY5" fmla="*/ 110067 h 279400"/>
              <a:gd name="connsiteX6" fmla="*/ 2963333 w 2963333"/>
              <a:gd name="connsiteY6" fmla="*/ 2286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3333" h="279400">
                <a:moveTo>
                  <a:pt x="0" y="245534"/>
                </a:moveTo>
                <a:cubicBezTo>
                  <a:pt x="52211" y="163689"/>
                  <a:pt x="104422" y="81844"/>
                  <a:pt x="203200" y="76200"/>
                </a:cubicBezTo>
                <a:cubicBezTo>
                  <a:pt x="301978" y="70556"/>
                  <a:pt x="395111" y="222956"/>
                  <a:pt x="592666" y="211667"/>
                </a:cubicBezTo>
                <a:cubicBezTo>
                  <a:pt x="790221" y="200378"/>
                  <a:pt x="1145822" y="0"/>
                  <a:pt x="1388533" y="8467"/>
                </a:cubicBezTo>
                <a:cubicBezTo>
                  <a:pt x="1631244" y="16934"/>
                  <a:pt x="1823155" y="245534"/>
                  <a:pt x="2048933" y="262467"/>
                </a:cubicBezTo>
                <a:cubicBezTo>
                  <a:pt x="2274711" y="279400"/>
                  <a:pt x="2590800" y="115711"/>
                  <a:pt x="2743200" y="110067"/>
                </a:cubicBezTo>
                <a:cubicBezTo>
                  <a:pt x="2895600" y="104423"/>
                  <a:pt x="2963333" y="228600"/>
                  <a:pt x="2963333" y="228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15343" y="1929103"/>
            <a:ext cx="2980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Aire frio y humedo cielo cubierto o nublado</a:t>
            </a:r>
          </a:p>
        </p:txBody>
      </p:sp>
      <p:sp>
        <p:nvSpPr>
          <p:cNvPr id="28" name="Freeform 27"/>
          <p:cNvSpPr/>
          <p:nvPr/>
        </p:nvSpPr>
        <p:spPr>
          <a:xfrm>
            <a:off x="1778002" y="1624966"/>
            <a:ext cx="389466" cy="2796822"/>
          </a:xfrm>
          <a:custGeom>
            <a:avLst/>
            <a:gdLst>
              <a:gd name="connsiteX0" fmla="*/ 0 w 699910"/>
              <a:gd name="connsiteY0" fmla="*/ 2760134 h 2796822"/>
              <a:gd name="connsiteX1" fmla="*/ 304800 w 699910"/>
              <a:gd name="connsiteY1" fmla="*/ 2590800 h 2796822"/>
              <a:gd name="connsiteX2" fmla="*/ 694266 w 699910"/>
              <a:gd name="connsiteY2" fmla="*/ 1524000 h 2796822"/>
              <a:gd name="connsiteX3" fmla="*/ 270933 w 699910"/>
              <a:gd name="connsiteY3" fmla="*/ 338667 h 2796822"/>
              <a:gd name="connsiteX4" fmla="*/ 203200 w 699910"/>
              <a:gd name="connsiteY4" fmla="*/ 0 h 279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910" h="2796822">
                <a:moveTo>
                  <a:pt x="0" y="2760134"/>
                </a:moveTo>
                <a:cubicBezTo>
                  <a:pt x="94544" y="2778478"/>
                  <a:pt x="189089" y="2796822"/>
                  <a:pt x="304800" y="2590800"/>
                </a:cubicBezTo>
                <a:cubicBezTo>
                  <a:pt x="420511" y="2384778"/>
                  <a:pt x="699910" y="1899355"/>
                  <a:pt x="694266" y="1524000"/>
                </a:cubicBezTo>
                <a:cubicBezTo>
                  <a:pt x="688622" y="1148645"/>
                  <a:pt x="352777" y="592667"/>
                  <a:pt x="270933" y="338667"/>
                </a:cubicBezTo>
                <a:cubicBezTo>
                  <a:pt x="189089" y="84667"/>
                  <a:pt x="217311" y="56444"/>
                  <a:pt x="203200" y="0"/>
                </a:cubicBezTo>
              </a:path>
            </a:pathLst>
          </a:custGeom>
          <a:ln w="57150" cmpd="sng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flipH="1">
            <a:off x="2505477" y="1470694"/>
            <a:ext cx="298578" cy="2796822"/>
          </a:xfrm>
          <a:custGeom>
            <a:avLst/>
            <a:gdLst>
              <a:gd name="connsiteX0" fmla="*/ 0 w 699910"/>
              <a:gd name="connsiteY0" fmla="*/ 2760134 h 2796822"/>
              <a:gd name="connsiteX1" fmla="*/ 304800 w 699910"/>
              <a:gd name="connsiteY1" fmla="*/ 2590800 h 2796822"/>
              <a:gd name="connsiteX2" fmla="*/ 694266 w 699910"/>
              <a:gd name="connsiteY2" fmla="*/ 1524000 h 2796822"/>
              <a:gd name="connsiteX3" fmla="*/ 270933 w 699910"/>
              <a:gd name="connsiteY3" fmla="*/ 338667 h 2796822"/>
              <a:gd name="connsiteX4" fmla="*/ 203200 w 699910"/>
              <a:gd name="connsiteY4" fmla="*/ 0 h 279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910" h="2796822">
                <a:moveTo>
                  <a:pt x="0" y="2760134"/>
                </a:moveTo>
                <a:cubicBezTo>
                  <a:pt x="94544" y="2778478"/>
                  <a:pt x="189089" y="2796822"/>
                  <a:pt x="304800" y="2590800"/>
                </a:cubicBezTo>
                <a:cubicBezTo>
                  <a:pt x="420511" y="2384778"/>
                  <a:pt x="699910" y="1899355"/>
                  <a:pt x="694266" y="1524000"/>
                </a:cubicBezTo>
                <a:cubicBezTo>
                  <a:pt x="688622" y="1148645"/>
                  <a:pt x="352777" y="592667"/>
                  <a:pt x="270933" y="338667"/>
                </a:cubicBezTo>
                <a:cubicBezTo>
                  <a:pt x="189089" y="84667"/>
                  <a:pt x="217311" y="56444"/>
                  <a:pt x="203200" y="0"/>
                </a:cubicBezTo>
              </a:path>
            </a:pathLst>
          </a:custGeom>
          <a:ln w="57150" cmpd="sng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iped Right Arrow 29"/>
          <p:cNvSpPr/>
          <p:nvPr/>
        </p:nvSpPr>
        <p:spPr>
          <a:xfrm rot="15972499">
            <a:off x="1841677" y="3484538"/>
            <a:ext cx="859559" cy="488540"/>
          </a:xfrm>
          <a:prstGeom prst="stripedRightArrow">
            <a:avLst>
              <a:gd name="adj1" fmla="val 50000"/>
              <a:gd name="adj2" fmla="val 6419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∂</a:t>
            </a:r>
          </a:p>
        </p:txBody>
      </p:sp>
      <p:sp>
        <p:nvSpPr>
          <p:cNvPr id="31" name="Freeform 30"/>
          <p:cNvSpPr/>
          <p:nvPr/>
        </p:nvSpPr>
        <p:spPr>
          <a:xfrm rot="10606026">
            <a:off x="556287" y="1761904"/>
            <a:ext cx="3839584" cy="1872533"/>
          </a:xfrm>
          <a:custGeom>
            <a:avLst/>
            <a:gdLst>
              <a:gd name="connsiteX0" fmla="*/ 0 w 3327400"/>
              <a:gd name="connsiteY0" fmla="*/ 547511 h 841022"/>
              <a:gd name="connsiteX1" fmla="*/ 423333 w 3327400"/>
              <a:gd name="connsiteY1" fmla="*/ 547511 h 841022"/>
              <a:gd name="connsiteX2" fmla="*/ 982133 w 3327400"/>
              <a:gd name="connsiteY2" fmla="*/ 530578 h 841022"/>
              <a:gd name="connsiteX3" fmla="*/ 1185333 w 3327400"/>
              <a:gd name="connsiteY3" fmla="*/ 818444 h 841022"/>
              <a:gd name="connsiteX4" fmla="*/ 2133600 w 3327400"/>
              <a:gd name="connsiteY4" fmla="*/ 666044 h 841022"/>
              <a:gd name="connsiteX5" fmla="*/ 2455333 w 3327400"/>
              <a:gd name="connsiteY5" fmla="*/ 598311 h 841022"/>
              <a:gd name="connsiteX6" fmla="*/ 3217333 w 3327400"/>
              <a:gd name="connsiteY6" fmla="*/ 462844 h 841022"/>
              <a:gd name="connsiteX7" fmla="*/ 3115733 w 3327400"/>
              <a:gd name="connsiteY7" fmla="*/ 208844 h 841022"/>
              <a:gd name="connsiteX8" fmla="*/ 3031066 w 3327400"/>
              <a:gd name="connsiteY8" fmla="*/ 22578 h 841022"/>
              <a:gd name="connsiteX9" fmla="*/ 2489200 w 3327400"/>
              <a:gd name="connsiteY9" fmla="*/ 73378 h 841022"/>
              <a:gd name="connsiteX0" fmla="*/ 1 w 3550356"/>
              <a:gd name="connsiteY0" fmla="*/ 573852 h 867363"/>
              <a:gd name="connsiteX1" fmla="*/ 423334 w 3550356"/>
              <a:gd name="connsiteY1" fmla="*/ 573852 h 867363"/>
              <a:gd name="connsiteX2" fmla="*/ 982134 w 3550356"/>
              <a:gd name="connsiteY2" fmla="*/ 556919 h 867363"/>
              <a:gd name="connsiteX3" fmla="*/ 1185334 w 3550356"/>
              <a:gd name="connsiteY3" fmla="*/ 844785 h 867363"/>
              <a:gd name="connsiteX4" fmla="*/ 2133601 w 3550356"/>
              <a:gd name="connsiteY4" fmla="*/ 692385 h 867363"/>
              <a:gd name="connsiteX5" fmla="*/ 2455334 w 3550356"/>
              <a:gd name="connsiteY5" fmla="*/ 624652 h 867363"/>
              <a:gd name="connsiteX6" fmla="*/ 3217334 w 3550356"/>
              <a:gd name="connsiteY6" fmla="*/ 489185 h 867363"/>
              <a:gd name="connsiteX7" fmla="*/ 3115734 w 3550356"/>
              <a:gd name="connsiteY7" fmla="*/ 235185 h 867363"/>
              <a:gd name="connsiteX8" fmla="*/ 3031067 w 3550356"/>
              <a:gd name="connsiteY8" fmla="*/ 48919 h 867363"/>
              <a:gd name="connsiteX9" fmla="*/ 0 w 3550356"/>
              <a:gd name="connsiteY9" fmla="*/ 528697 h 867363"/>
              <a:gd name="connsiteX0" fmla="*/ 320079 w 3839584"/>
              <a:gd name="connsiteY0" fmla="*/ 552843 h 846354"/>
              <a:gd name="connsiteX1" fmla="*/ 743412 w 3839584"/>
              <a:gd name="connsiteY1" fmla="*/ 552843 h 846354"/>
              <a:gd name="connsiteX2" fmla="*/ 1302212 w 3839584"/>
              <a:gd name="connsiteY2" fmla="*/ 535910 h 846354"/>
              <a:gd name="connsiteX3" fmla="*/ 1505412 w 3839584"/>
              <a:gd name="connsiteY3" fmla="*/ 823776 h 846354"/>
              <a:gd name="connsiteX4" fmla="*/ 2453679 w 3839584"/>
              <a:gd name="connsiteY4" fmla="*/ 671376 h 846354"/>
              <a:gd name="connsiteX5" fmla="*/ 2775412 w 3839584"/>
              <a:gd name="connsiteY5" fmla="*/ 603643 h 846354"/>
              <a:gd name="connsiteX6" fmla="*/ 3537412 w 3839584"/>
              <a:gd name="connsiteY6" fmla="*/ 468176 h 846354"/>
              <a:gd name="connsiteX7" fmla="*/ 3435812 w 3839584"/>
              <a:gd name="connsiteY7" fmla="*/ 214176 h 846354"/>
              <a:gd name="connsiteX8" fmla="*/ 3351145 w 3839584"/>
              <a:gd name="connsiteY8" fmla="*/ 27910 h 846354"/>
              <a:gd name="connsiteX9" fmla="*/ 505178 w 3839584"/>
              <a:gd name="connsiteY9" fmla="*/ 79963 h 846354"/>
              <a:gd name="connsiteX10" fmla="*/ 320078 w 3839584"/>
              <a:gd name="connsiteY10" fmla="*/ 507688 h 846354"/>
              <a:gd name="connsiteX0" fmla="*/ 320079 w 3839584"/>
              <a:gd name="connsiteY0" fmla="*/ 552843 h 830000"/>
              <a:gd name="connsiteX1" fmla="*/ 743412 w 3839584"/>
              <a:gd name="connsiteY1" fmla="*/ 552843 h 830000"/>
              <a:gd name="connsiteX2" fmla="*/ 1302212 w 3839584"/>
              <a:gd name="connsiteY2" fmla="*/ 535910 h 830000"/>
              <a:gd name="connsiteX3" fmla="*/ 1505412 w 3839584"/>
              <a:gd name="connsiteY3" fmla="*/ 823776 h 830000"/>
              <a:gd name="connsiteX4" fmla="*/ 2218267 w 3839584"/>
              <a:gd name="connsiteY4" fmla="*/ 498567 h 830000"/>
              <a:gd name="connsiteX5" fmla="*/ 2453679 w 3839584"/>
              <a:gd name="connsiteY5" fmla="*/ 671376 h 830000"/>
              <a:gd name="connsiteX6" fmla="*/ 2775412 w 3839584"/>
              <a:gd name="connsiteY6" fmla="*/ 603643 h 830000"/>
              <a:gd name="connsiteX7" fmla="*/ 3537412 w 3839584"/>
              <a:gd name="connsiteY7" fmla="*/ 468176 h 830000"/>
              <a:gd name="connsiteX8" fmla="*/ 3435812 w 3839584"/>
              <a:gd name="connsiteY8" fmla="*/ 214176 h 830000"/>
              <a:gd name="connsiteX9" fmla="*/ 3351145 w 3839584"/>
              <a:gd name="connsiteY9" fmla="*/ 27910 h 830000"/>
              <a:gd name="connsiteX10" fmla="*/ 505178 w 3839584"/>
              <a:gd name="connsiteY10" fmla="*/ 79963 h 830000"/>
              <a:gd name="connsiteX11" fmla="*/ 320078 w 3839584"/>
              <a:gd name="connsiteY11" fmla="*/ 507688 h 830000"/>
              <a:gd name="connsiteX0" fmla="*/ 320079 w 3839584"/>
              <a:gd name="connsiteY0" fmla="*/ 552843 h 873139"/>
              <a:gd name="connsiteX1" fmla="*/ 743412 w 3839584"/>
              <a:gd name="connsiteY1" fmla="*/ 552843 h 873139"/>
              <a:gd name="connsiteX2" fmla="*/ 1302212 w 3839584"/>
              <a:gd name="connsiteY2" fmla="*/ 535910 h 873139"/>
              <a:gd name="connsiteX3" fmla="*/ 1047045 w 3839584"/>
              <a:gd name="connsiteY3" fmla="*/ 794745 h 873139"/>
              <a:gd name="connsiteX4" fmla="*/ 1505412 w 3839584"/>
              <a:gd name="connsiteY4" fmla="*/ 823776 h 873139"/>
              <a:gd name="connsiteX5" fmla="*/ 2218267 w 3839584"/>
              <a:gd name="connsiteY5" fmla="*/ 498567 h 873139"/>
              <a:gd name="connsiteX6" fmla="*/ 2453679 w 3839584"/>
              <a:gd name="connsiteY6" fmla="*/ 671376 h 873139"/>
              <a:gd name="connsiteX7" fmla="*/ 2775412 w 3839584"/>
              <a:gd name="connsiteY7" fmla="*/ 603643 h 873139"/>
              <a:gd name="connsiteX8" fmla="*/ 3537412 w 3839584"/>
              <a:gd name="connsiteY8" fmla="*/ 468176 h 873139"/>
              <a:gd name="connsiteX9" fmla="*/ 3435812 w 3839584"/>
              <a:gd name="connsiteY9" fmla="*/ 214176 h 873139"/>
              <a:gd name="connsiteX10" fmla="*/ 3351145 w 3839584"/>
              <a:gd name="connsiteY10" fmla="*/ 27910 h 873139"/>
              <a:gd name="connsiteX11" fmla="*/ 505178 w 3839584"/>
              <a:gd name="connsiteY11" fmla="*/ 79963 h 873139"/>
              <a:gd name="connsiteX12" fmla="*/ 320078 w 3839584"/>
              <a:gd name="connsiteY12" fmla="*/ 507688 h 873139"/>
              <a:gd name="connsiteX0" fmla="*/ 320079 w 3839584"/>
              <a:gd name="connsiteY0" fmla="*/ 552843 h 830000"/>
              <a:gd name="connsiteX1" fmla="*/ 743412 w 3839584"/>
              <a:gd name="connsiteY1" fmla="*/ 552843 h 830000"/>
              <a:gd name="connsiteX2" fmla="*/ 1302212 w 3839584"/>
              <a:gd name="connsiteY2" fmla="*/ 535910 h 830000"/>
              <a:gd name="connsiteX3" fmla="*/ 1505412 w 3839584"/>
              <a:gd name="connsiteY3" fmla="*/ 823776 h 830000"/>
              <a:gd name="connsiteX4" fmla="*/ 2218267 w 3839584"/>
              <a:gd name="connsiteY4" fmla="*/ 498567 h 830000"/>
              <a:gd name="connsiteX5" fmla="*/ 2453679 w 3839584"/>
              <a:gd name="connsiteY5" fmla="*/ 671376 h 830000"/>
              <a:gd name="connsiteX6" fmla="*/ 2775412 w 3839584"/>
              <a:gd name="connsiteY6" fmla="*/ 603643 h 830000"/>
              <a:gd name="connsiteX7" fmla="*/ 3537412 w 3839584"/>
              <a:gd name="connsiteY7" fmla="*/ 468176 h 830000"/>
              <a:gd name="connsiteX8" fmla="*/ 3435812 w 3839584"/>
              <a:gd name="connsiteY8" fmla="*/ 214176 h 830000"/>
              <a:gd name="connsiteX9" fmla="*/ 3351145 w 3839584"/>
              <a:gd name="connsiteY9" fmla="*/ 27910 h 830000"/>
              <a:gd name="connsiteX10" fmla="*/ 505178 w 3839584"/>
              <a:gd name="connsiteY10" fmla="*/ 79963 h 830000"/>
              <a:gd name="connsiteX11" fmla="*/ 320078 w 3839584"/>
              <a:gd name="connsiteY11" fmla="*/ 507688 h 830000"/>
              <a:gd name="connsiteX0" fmla="*/ 320079 w 3839584"/>
              <a:gd name="connsiteY0" fmla="*/ 552843 h 1606564"/>
              <a:gd name="connsiteX1" fmla="*/ 743412 w 3839584"/>
              <a:gd name="connsiteY1" fmla="*/ 552843 h 1606564"/>
              <a:gd name="connsiteX2" fmla="*/ 1302212 w 3839584"/>
              <a:gd name="connsiteY2" fmla="*/ 535910 h 1606564"/>
              <a:gd name="connsiteX3" fmla="*/ 1641222 w 3839584"/>
              <a:gd name="connsiteY3" fmla="*/ 1600340 h 1606564"/>
              <a:gd name="connsiteX4" fmla="*/ 2218267 w 3839584"/>
              <a:gd name="connsiteY4" fmla="*/ 498567 h 1606564"/>
              <a:gd name="connsiteX5" fmla="*/ 2453679 w 3839584"/>
              <a:gd name="connsiteY5" fmla="*/ 671376 h 1606564"/>
              <a:gd name="connsiteX6" fmla="*/ 2775412 w 3839584"/>
              <a:gd name="connsiteY6" fmla="*/ 603643 h 1606564"/>
              <a:gd name="connsiteX7" fmla="*/ 3537412 w 3839584"/>
              <a:gd name="connsiteY7" fmla="*/ 468176 h 1606564"/>
              <a:gd name="connsiteX8" fmla="*/ 3435812 w 3839584"/>
              <a:gd name="connsiteY8" fmla="*/ 214176 h 1606564"/>
              <a:gd name="connsiteX9" fmla="*/ 3351145 w 3839584"/>
              <a:gd name="connsiteY9" fmla="*/ 27910 h 1606564"/>
              <a:gd name="connsiteX10" fmla="*/ 505178 w 3839584"/>
              <a:gd name="connsiteY10" fmla="*/ 79963 h 1606564"/>
              <a:gd name="connsiteX11" fmla="*/ 320078 w 3839584"/>
              <a:gd name="connsiteY11" fmla="*/ 507688 h 1606564"/>
              <a:gd name="connsiteX0" fmla="*/ 320079 w 3839584"/>
              <a:gd name="connsiteY0" fmla="*/ 552843 h 1872510"/>
              <a:gd name="connsiteX1" fmla="*/ 743412 w 3839584"/>
              <a:gd name="connsiteY1" fmla="*/ 552843 h 1872510"/>
              <a:gd name="connsiteX2" fmla="*/ 1302212 w 3839584"/>
              <a:gd name="connsiteY2" fmla="*/ 535910 h 1872510"/>
              <a:gd name="connsiteX3" fmla="*/ 1641222 w 3839584"/>
              <a:gd name="connsiteY3" fmla="*/ 1600340 h 1872510"/>
              <a:gd name="connsiteX4" fmla="*/ 2070057 w 3839584"/>
              <a:gd name="connsiteY4" fmla="*/ 1688881 h 1872510"/>
              <a:gd name="connsiteX5" fmla="*/ 2218267 w 3839584"/>
              <a:gd name="connsiteY5" fmla="*/ 498567 h 1872510"/>
              <a:gd name="connsiteX6" fmla="*/ 2453679 w 3839584"/>
              <a:gd name="connsiteY6" fmla="*/ 671376 h 1872510"/>
              <a:gd name="connsiteX7" fmla="*/ 2775412 w 3839584"/>
              <a:gd name="connsiteY7" fmla="*/ 603643 h 1872510"/>
              <a:gd name="connsiteX8" fmla="*/ 3537412 w 3839584"/>
              <a:gd name="connsiteY8" fmla="*/ 468176 h 1872510"/>
              <a:gd name="connsiteX9" fmla="*/ 3435812 w 3839584"/>
              <a:gd name="connsiteY9" fmla="*/ 214176 h 1872510"/>
              <a:gd name="connsiteX10" fmla="*/ 3351145 w 3839584"/>
              <a:gd name="connsiteY10" fmla="*/ 27910 h 1872510"/>
              <a:gd name="connsiteX11" fmla="*/ 505178 w 3839584"/>
              <a:gd name="connsiteY11" fmla="*/ 79963 h 1872510"/>
              <a:gd name="connsiteX12" fmla="*/ 320078 w 3839584"/>
              <a:gd name="connsiteY12" fmla="*/ 507688 h 1872510"/>
              <a:gd name="connsiteX0" fmla="*/ 320079 w 3839584"/>
              <a:gd name="connsiteY0" fmla="*/ 552843 h 1872510"/>
              <a:gd name="connsiteX1" fmla="*/ 743412 w 3839584"/>
              <a:gd name="connsiteY1" fmla="*/ 552843 h 1872510"/>
              <a:gd name="connsiteX2" fmla="*/ 940697 w 3839584"/>
              <a:gd name="connsiteY2" fmla="*/ 1222638 h 1872510"/>
              <a:gd name="connsiteX3" fmla="*/ 1302212 w 3839584"/>
              <a:gd name="connsiteY3" fmla="*/ 535910 h 1872510"/>
              <a:gd name="connsiteX4" fmla="*/ 1641222 w 3839584"/>
              <a:gd name="connsiteY4" fmla="*/ 1600340 h 1872510"/>
              <a:gd name="connsiteX5" fmla="*/ 2070057 w 3839584"/>
              <a:gd name="connsiteY5" fmla="*/ 1688881 h 1872510"/>
              <a:gd name="connsiteX6" fmla="*/ 2218267 w 3839584"/>
              <a:gd name="connsiteY6" fmla="*/ 498567 h 1872510"/>
              <a:gd name="connsiteX7" fmla="*/ 2453679 w 3839584"/>
              <a:gd name="connsiteY7" fmla="*/ 671376 h 1872510"/>
              <a:gd name="connsiteX8" fmla="*/ 2775412 w 3839584"/>
              <a:gd name="connsiteY8" fmla="*/ 603643 h 1872510"/>
              <a:gd name="connsiteX9" fmla="*/ 3537412 w 3839584"/>
              <a:gd name="connsiteY9" fmla="*/ 468176 h 1872510"/>
              <a:gd name="connsiteX10" fmla="*/ 3435812 w 3839584"/>
              <a:gd name="connsiteY10" fmla="*/ 214176 h 1872510"/>
              <a:gd name="connsiteX11" fmla="*/ 3351145 w 3839584"/>
              <a:gd name="connsiteY11" fmla="*/ 27910 h 1872510"/>
              <a:gd name="connsiteX12" fmla="*/ 505178 w 3839584"/>
              <a:gd name="connsiteY12" fmla="*/ 79963 h 1872510"/>
              <a:gd name="connsiteX13" fmla="*/ 320078 w 3839584"/>
              <a:gd name="connsiteY13" fmla="*/ 507688 h 1872510"/>
              <a:gd name="connsiteX0" fmla="*/ 320079 w 3839584"/>
              <a:gd name="connsiteY0" fmla="*/ 552843 h 1872510"/>
              <a:gd name="connsiteX1" fmla="*/ 743412 w 3839584"/>
              <a:gd name="connsiteY1" fmla="*/ 552843 h 1872510"/>
              <a:gd name="connsiteX2" fmla="*/ 940697 w 3839584"/>
              <a:gd name="connsiteY2" fmla="*/ 1222638 h 1872510"/>
              <a:gd name="connsiteX3" fmla="*/ 1302212 w 3839584"/>
              <a:gd name="connsiteY3" fmla="*/ 535910 h 1872510"/>
              <a:gd name="connsiteX4" fmla="*/ 1641222 w 3839584"/>
              <a:gd name="connsiteY4" fmla="*/ 1600340 h 1872510"/>
              <a:gd name="connsiteX5" fmla="*/ 2070057 w 3839584"/>
              <a:gd name="connsiteY5" fmla="*/ 1688881 h 1872510"/>
              <a:gd name="connsiteX6" fmla="*/ 2218267 w 3839584"/>
              <a:gd name="connsiteY6" fmla="*/ 498567 h 1872510"/>
              <a:gd name="connsiteX7" fmla="*/ 2453679 w 3839584"/>
              <a:gd name="connsiteY7" fmla="*/ 671376 h 1872510"/>
              <a:gd name="connsiteX8" fmla="*/ 2775412 w 3839584"/>
              <a:gd name="connsiteY8" fmla="*/ 603643 h 1872510"/>
              <a:gd name="connsiteX9" fmla="*/ 3157755 w 3839584"/>
              <a:gd name="connsiteY9" fmla="*/ 1668048 h 1872510"/>
              <a:gd name="connsiteX10" fmla="*/ 3537412 w 3839584"/>
              <a:gd name="connsiteY10" fmla="*/ 468176 h 1872510"/>
              <a:gd name="connsiteX11" fmla="*/ 3435812 w 3839584"/>
              <a:gd name="connsiteY11" fmla="*/ 214176 h 1872510"/>
              <a:gd name="connsiteX12" fmla="*/ 3351145 w 3839584"/>
              <a:gd name="connsiteY12" fmla="*/ 27910 h 1872510"/>
              <a:gd name="connsiteX13" fmla="*/ 505178 w 3839584"/>
              <a:gd name="connsiteY13" fmla="*/ 79963 h 1872510"/>
              <a:gd name="connsiteX14" fmla="*/ 320078 w 3839584"/>
              <a:gd name="connsiteY14" fmla="*/ 507688 h 1872510"/>
              <a:gd name="connsiteX0" fmla="*/ 320079 w 3839584"/>
              <a:gd name="connsiteY0" fmla="*/ 552843 h 1872533"/>
              <a:gd name="connsiteX1" fmla="*/ 743412 w 3839584"/>
              <a:gd name="connsiteY1" fmla="*/ 552843 h 1872533"/>
              <a:gd name="connsiteX2" fmla="*/ 940697 w 3839584"/>
              <a:gd name="connsiteY2" fmla="*/ 1222638 h 1872533"/>
              <a:gd name="connsiteX3" fmla="*/ 1302212 w 3839584"/>
              <a:gd name="connsiteY3" fmla="*/ 535910 h 1872533"/>
              <a:gd name="connsiteX4" fmla="*/ 1641222 w 3839584"/>
              <a:gd name="connsiteY4" fmla="*/ 1600340 h 1872533"/>
              <a:gd name="connsiteX5" fmla="*/ 1811363 w 3839584"/>
              <a:gd name="connsiteY5" fmla="*/ 1600478 h 1872533"/>
              <a:gd name="connsiteX6" fmla="*/ 2070057 w 3839584"/>
              <a:gd name="connsiteY6" fmla="*/ 1688881 h 1872533"/>
              <a:gd name="connsiteX7" fmla="*/ 2218267 w 3839584"/>
              <a:gd name="connsiteY7" fmla="*/ 498567 h 1872533"/>
              <a:gd name="connsiteX8" fmla="*/ 2453679 w 3839584"/>
              <a:gd name="connsiteY8" fmla="*/ 671376 h 1872533"/>
              <a:gd name="connsiteX9" fmla="*/ 2775412 w 3839584"/>
              <a:gd name="connsiteY9" fmla="*/ 603643 h 1872533"/>
              <a:gd name="connsiteX10" fmla="*/ 3157755 w 3839584"/>
              <a:gd name="connsiteY10" fmla="*/ 1668048 h 1872533"/>
              <a:gd name="connsiteX11" fmla="*/ 3537412 w 3839584"/>
              <a:gd name="connsiteY11" fmla="*/ 468176 h 1872533"/>
              <a:gd name="connsiteX12" fmla="*/ 3435812 w 3839584"/>
              <a:gd name="connsiteY12" fmla="*/ 214176 h 1872533"/>
              <a:gd name="connsiteX13" fmla="*/ 3351145 w 3839584"/>
              <a:gd name="connsiteY13" fmla="*/ 27910 h 1872533"/>
              <a:gd name="connsiteX14" fmla="*/ 505178 w 3839584"/>
              <a:gd name="connsiteY14" fmla="*/ 79963 h 1872533"/>
              <a:gd name="connsiteX15" fmla="*/ 320078 w 3839584"/>
              <a:gd name="connsiteY15" fmla="*/ 507688 h 1872533"/>
              <a:gd name="connsiteX0" fmla="*/ 320079 w 3839584"/>
              <a:gd name="connsiteY0" fmla="*/ 552843 h 1872533"/>
              <a:gd name="connsiteX1" fmla="*/ 743412 w 3839584"/>
              <a:gd name="connsiteY1" fmla="*/ 552843 h 1872533"/>
              <a:gd name="connsiteX2" fmla="*/ 940697 w 3839584"/>
              <a:gd name="connsiteY2" fmla="*/ 1222638 h 1872533"/>
              <a:gd name="connsiteX3" fmla="*/ 1302212 w 3839584"/>
              <a:gd name="connsiteY3" fmla="*/ 535910 h 1872533"/>
              <a:gd name="connsiteX4" fmla="*/ 1503019 w 3839584"/>
              <a:gd name="connsiteY4" fmla="*/ 1105541 h 1872533"/>
              <a:gd name="connsiteX5" fmla="*/ 1811363 w 3839584"/>
              <a:gd name="connsiteY5" fmla="*/ 1600478 h 1872533"/>
              <a:gd name="connsiteX6" fmla="*/ 2070057 w 3839584"/>
              <a:gd name="connsiteY6" fmla="*/ 1688881 h 1872533"/>
              <a:gd name="connsiteX7" fmla="*/ 2218267 w 3839584"/>
              <a:gd name="connsiteY7" fmla="*/ 498567 h 1872533"/>
              <a:gd name="connsiteX8" fmla="*/ 2453679 w 3839584"/>
              <a:gd name="connsiteY8" fmla="*/ 671376 h 1872533"/>
              <a:gd name="connsiteX9" fmla="*/ 2775412 w 3839584"/>
              <a:gd name="connsiteY9" fmla="*/ 603643 h 1872533"/>
              <a:gd name="connsiteX10" fmla="*/ 3157755 w 3839584"/>
              <a:gd name="connsiteY10" fmla="*/ 1668048 h 1872533"/>
              <a:gd name="connsiteX11" fmla="*/ 3537412 w 3839584"/>
              <a:gd name="connsiteY11" fmla="*/ 468176 h 1872533"/>
              <a:gd name="connsiteX12" fmla="*/ 3435812 w 3839584"/>
              <a:gd name="connsiteY12" fmla="*/ 214176 h 1872533"/>
              <a:gd name="connsiteX13" fmla="*/ 3351145 w 3839584"/>
              <a:gd name="connsiteY13" fmla="*/ 27910 h 1872533"/>
              <a:gd name="connsiteX14" fmla="*/ 505178 w 3839584"/>
              <a:gd name="connsiteY14" fmla="*/ 79963 h 1872533"/>
              <a:gd name="connsiteX15" fmla="*/ 320078 w 3839584"/>
              <a:gd name="connsiteY15" fmla="*/ 507688 h 1872533"/>
              <a:gd name="connsiteX0" fmla="*/ 320079 w 3839584"/>
              <a:gd name="connsiteY0" fmla="*/ 552843 h 1872533"/>
              <a:gd name="connsiteX1" fmla="*/ 743412 w 3839584"/>
              <a:gd name="connsiteY1" fmla="*/ 552843 h 1872533"/>
              <a:gd name="connsiteX2" fmla="*/ 940697 w 3839584"/>
              <a:gd name="connsiteY2" fmla="*/ 1222638 h 1872533"/>
              <a:gd name="connsiteX3" fmla="*/ 1302212 w 3839584"/>
              <a:gd name="connsiteY3" fmla="*/ 535910 h 1872533"/>
              <a:gd name="connsiteX4" fmla="*/ 1503019 w 3839584"/>
              <a:gd name="connsiteY4" fmla="*/ 1105541 h 1872533"/>
              <a:gd name="connsiteX5" fmla="*/ 1811363 w 3839584"/>
              <a:gd name="connsiteY5" fmla="*/ 1600478 h 1872533"/>
              <a:gd name="connsiteX6" fmla="*/ 2070057 w 3839584"/>
              <a:gd name="connsiteY6" fmla="*/ 1688881 h 1872533"/>
              <a:gd name="connsiteX7" fmla="*/ 2218267 w 3839584"/>
              <a:gd name="connsiteY7" fmla="*/ 498567 h 1872533"/>
              <a:gd name="connsiteX8" fmla="*/ 2453679 w 3839584"/>
              <a:gd name="connsiteY8" fmla="*/ 671376 h 1872533"/>
              <a:gd name="connsiteX9" fmla="*/ 2775412 w 3839584"/>
              <a:gd name="connsiteY9" fmla="*/ 603643 h 1872533"/>
              <a:gd name="connsiteX10" fmla="*/ 3157755 w 3839584"/>
              <a:gd name="connsiteY10" fmla="*/ 1668048 h 1872533"/>
              <a:gd name="connsiteX11" fmla="*/ 3537412 w 3839584"/>
              <a:gd name="connsiteY11" fmla="*/ 468176 h 1872533"/>
              <a:gd name="connsiteX12" fmla="*/ 3435812 w 3839584"/>
              <a:gd name="connsiteY12" fmla="*/ 214176 h 1872533"/>
              <a:gd name="connsiteX13" fmla="*/ 3351145 w 3839584"/>
              <a:gd name="connsiteY13" fmla="*/ 27910 h 1872533"/>
              <a:gd name="connsiteX14" fmla="*/ 505178 w 3839584"/>
              <a:gd name="connsiteY14" fmla="*/ 79963 h 1872533"/>
              <a:gd name="connsiteX15" fmla="*/ 320078 w 3839584"/>
              <a:gd name="connsiteY15" fmla="*/ 507688 h 1872533"/>
              <a:gd name="connsiteX0" fmla="*/ 320079 w 3839584"/>
              <a:gd name="connsiteY0" fmla="*/ 552843 h 1872533"/>
              <a:gd name="connsiteX1" fmla="*/ 743412 w 3839584"/>
              <a:gd name="connsiteY1" fmla="*/ 552843 h 1872533"/>
              <a:gd name="connsiteX2" fmla="*/ 940697 w 3839584"/>
              <a:gd name="connsiteY2" fmla="*/ 1222638 h 1872533"/>
              <a:gd name="connsiteX3" fmla="*/ 1302212 w 3839584"/>
              <a:gd name="connsiteY3" fmla="*/ 535910 h 1872533"/>
              <a:gd name="connsiteX4" fmla="*/ 1503019 w 3839584"/>
              <a:gd name="connsiteY4" fmla="*/ 1105541 h 1872533"/>
              <a:gd name="connsiteX5" fmla="*/ 1811363 w 3839584"/>
              <a:gd name="connsiteY5" fmla="*/ 1600478 h 1872533"/>
              <a:gd name="connsiteX6" fmla="*/ 2070057 w 3839584"/>
              <a:gd name="connsiteY6" fmla="*/ 1688881 h 1872533"/>
              <a:gd name="connsiteX7" fmla="*/ 2218267 w 3839584"/>
              <a:gd name="connsiteY7" fmla="*/ 498567 h 1872533"/>
              <a:gd name="connsiteX8" fmla="*/ 2453679 w 3839584"/>
              <a:gd name="connsiteY8" fmla="*/ 671376 h 1872533"/>
              <a:gd name="connsiteX9" fmla="*/ 2775412 w 3839584"/>
              <a:gd name="connsiteY9" fmla="*/ 603643 h 1872533"/>
              <a:gd name="connsiteX10" fmla="*/ 3157755 w 3839584"/>
              <a:gd name="connsiteY10" fmla="*/ 1668048 h 1872533"/>
              <a:gd name="connsiteX11" fmla="*/ 3537412 w 3839584"/>
              <a:gd name="connsiteY11" fmla="*/ 468176 h 1872533"/>
              <a:gd name="connsiteX12" fmla="*/ 3435812 w 3839584"/>
              <a:gd name="connsiteY12" fmla="*/ 214176 h 1872533"/>
              <a:gd name="connsiteX13" fmla="*/ 3351145 w 3839584"/>
              <a:gd name="connsiteY13" fmla="*/ 27910 h 1872533"/>
              <a:gd name="connsiteX14" fmla="*/ 505178 w 3839584"/>
              <a:gd name="connsiteY14" fmla="*/ 79963 h 1872533"/>
              <a:gd name="connsiteX15" fmla="*/ 320078 w 3839584"/>
              <a:gd name="connsiteY15" fmla="*/ 507688 h 187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39584" h="1872533">
                <a:moveTo>
                  <a:pt x="320079" y="552843"/>
                </a:moveTo>
                <a:cubicBezTo>
                  <a:pt x="449901" y="554254"/>
                  <a:pt x="579723" y="555665"/>
                  <a:pt x="743412" y="552843"/>
                </a:cubicBezTo>
                <a:cubicBezTo>
                  <a:pt x="819371" y="550406"/>
                  <a:pt x="847564" y="1225460"/>
                  <a:pt x="940697" y="1222638"/>
                </a:cubicBezTo>
                <a:cubicBezTo>
                  <a:pt x="1033830" y="1219816"/>
                  <a:pt x="1208492" y="555426"/>
                  <a:pt x="1302212" y="535910"/>
                </a:cubicBezTo>
                <a:cubicBezTo>
                  <a:pt x="1395932" y="516394"/>
                  <a:pt x="1418161" y="928113"/>
                  <a:pt x="1503019" y="1105541"/>
                </a:cubicBezTo>
                <a:cubicBezTo>
                  <a:pt x="1607672" y="1589372"/>
                  <a:pt x="1716857" y="1503255"/>
                  <a:pt x="1811363" y="1600478"/>
                </a:cubicBezTo>
                <a:cubicBezTo>
                  <a:pt x="1905869" y="1697701"/>
                  <a:pt x="2002240" y="1872533"/>
                  <a:pt x="2070057" y="1688881"/>
                </a:cubicBezTo>
                <a:cubicBezTo>
                  <a:pt x="2137874" y="1505229"/>
                  <a:pt x="2143796" y="547325"/>
                  <a:pt x="2218267" y="498567"/>
                </a:cubicBezTo>
                <a:cubicBezTo>
                  <a:pt x="2296738" y="556170"/>
                  <a:pt x="2360822" y="653863"/>
                  <a:pt x="2453679" y="671376"/>
                </a:cubicBezTo>
                <a:cubicBezTo>
                  <a:pt x="2546536" y="688889"/>
                  <a:pt x="2658066" y="437531"/>
                  <a:pt x="2775412" y="603643"/>
                </a:cubicBezTo>
                <a:cubicBezTo>
                  <a:pt x="2892758" y="769755"/>
                  <a:pt x="3030755" y="1690626"/>
                  <a:pt x="3157755" y="1668048"/>
                </a:cubicBezTo>
                <a:cubicBezTo>
                  <a:pt x="3284755" y="1645470"/>
                  <a:pt x="3491069" y="710488"/>
                  <a:pt x="3537412" y="468176"/>
                </a:cubicBezTo>
                <a:cubicBezTo>
                  <a:pt x="3583755" y="225864"/>
                  <a:pt x="3466857" y="287554"/>
                  <a:pt x="3435812" y="214176"/>
                </a:cubicBezTo>
                <a:cubicBezTo>
                  <a:pt x="3404768" y="140798"/>
                  <a:pt x="3839584" y="50279"/>
                  <a:pt x="3351145" y="27910"/>
                </a:cubicBezTo>
                <a:cubicBezTo>
                  <a:pt x="2862706" y="5541"/>
                  <a:pt x="1010356" y="0"/>
                  <a:pt x="505178" y="79963"/>
                </a:cubicBezTo>
                <a:cubicBezTo>
                  <a:pt x="0" y="159926"/>
                  <a:pt x="478122" y="478525"/>
                  <a:pt x="320078" y="507688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7" grpId="0"/>
      <p:bldP spid="28" grpId="0" animBg="1"/>
      <p:bldP spid="29" grpId="0" animBg="1"/>
      <p:bldP spid="30" grpId="0" animBg="1"/>
      <p:bldP spid="30" grpId="1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168014" y="62254"/>
            <a:ext cx="7485063" cy="6130925"/>
            <a:chOff x="850900" y="727075"/>
            <a:chExt cx="7485063" cy="6130925"/>
          </a:xfrm>
        </p:grpSpPr>
        <p:grpSp>
          <p:nvGrpSpPr>
            <p:cNvPr id="5122" name="Group 2"/>
            <p:cNvGrpSpPr>
              <a:grpSpLocks/>
            </p:cNvGrpSpPr>
            <p:nvPr/>
          </p:nvGrpSpPr>
          <p:grpSpPr bwMode="auto">
            <a:xfrm>
              <a:off x="850900" y="727075"/>
              <a:ext cx="7485063" cy="6130925"/>
              <a:chOff x="1341" y="1339"/>
              <a:chExt cx="11787" cy="9656"/>
            </a:xfrm>
          </p:grpSpPr>
          <p:sp>
            <p:nvSpPr>
              <p:cNvPr id="5128" name="Freeform 8"/>
              <p:cNvSpPr>
                <a:spLocks/>
              </p:cNvSpPr>
              <p:nvPr/>
            </p:nvSpPr>
            <p:spPr bwMode="auto">
              <a:xfrm>
                <a:off x="2343" y="3457"/>
                <a:ext cx="4678" cy="6687"/>
              </a:xfrm>
              <a:custGeom>
                <a:avLst/>
                <a:gdLst/>
                <a:ahLst/>
                <a:cxnLst>
                  <a:cxn ang="0">
                    <a:pos x="217" y="3693"/>
                  </a:cxn>
                  <a:cxn ang="0">
                    <a:pos x="437" y="358"/>
                  </a:cxn>
                  <a:cxn ang="0">
                    <a:pos x="2837" y="1543"/>
                  </a:cxn>
                  <a:cxn ang="0">
                    <a:pos x="4398" y="5952"/>
                  </a:cxn>
                  <a:cxn ang="0">
                    <a:pos x="1158" y="5952"/>
                  </a:cxn>
                  <a:cxn ang="0">
                    <a:pos x="217" y="3693"/>
                  </a:cxn>
                </a:cxnLst>
                <a:rect l="0" t="0" r="r" b="b"/>
                <a:pathLst>
                  <a:path w="4678" h="6687">
                    <a:moveTo>
                      <a:pt x="217" y="3693"/>
                    </a:moveTo>
                    <a:cubicBezTo>
                      <a:pt x="97" y="2761"/>
                      <a:pt x="0" y="716"/>
                      <a:pt x="437" y="358"/>
                    </a:cubicBezTo>
                    <a:cubicBezTo>
                      <a:pt x="874" y="0"/>
                      <a:pt x="2177" y="611"/>
                      <a:pt x="2837" y="1543"/>
                    </a:cubicBezTo>
                    <a:cubicBezTo>
                      <a:pt x="3497" y="2475"/>
                      <a:pt x="4678" y="5217"/>
                      <a:pt x="4398" y="5952"/>
                    </a:cubicBezTo>
                    <a:cubicBezTo>
                      <a:pt x="4118" y="6687"/>
                      <a:pt x="1855" y="6328"/>
                      <a:pt x="1158" y="5952"/>
                    </a:cubicBezTo>
                    <a:cubicBezTo>
                      <a:pt x="461" y="5576"/>
                      <a:pt x="357" y="4380"/>
                      <a:pt x="217" y="36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3" name="Freeform 3"/>
              <p:cNvSpPr>
                <a:spLocks/>
              </p:cNvSpPr>
              <p:nvPr/>
            </p:nvSpPr>
            <p:spPr bwMode="auto">
              <a:xfrm>
                <a:off x="7978" y="1961"/>
                <a:ext cx="5150" cy="8668"/>
              </a:xfrm>
              <a:custGeom>
                <a:avLst/>
                <a:gdLst/>
                <a:ahLst/>
                <a:cxnLst>
                  <a:cxn ang="0">
                    <a:pos x="4662" y="2069"/>
                  </a:cxn>
                  <a:cxn ang="0">
                    <a:pos x="4102" y="1174"/>
                  </a:cxn>
                  <a:cxn ang="0">
                    <a:pos x="1820" y="413"/>
                  </a:cxn>
                  <a:cxn ang="0">
                    <a:pos x="20" y="3653"/>
                  </a:cxn>
                  <a:cxn ang="0">
                    <a:pos x="1942" y="7319"/>
                  </a:cxn>
                  <a:cxn ang="0">
                    <a:pos x="4700" y="7793"/>
                  </a:cxn>
                  <a:cxn ang="0">
                    <a:pos x="4642" y="2069"/>
                  </a:cxn>
                </a:cxnLst>
                <a:rect l="0" t="0" r="r" b="b"/>
                <a:pathLst>
                  <a:path w="5150" h="8668">
                    <a:moveTo>
                      <a:pt x="4662" y="2069"/>
                    </a:moveTo>
                    <a:cubicBezTo>
                      <a:pt x="4569" y="1920"/>
                      <a:pt x="4576" y="1450"/>
                      <a:pt x="4102" y="1174"/>
                    </a:cubicBezTo>
                    <a:cubicBezTo>
                      <a:pt x="3628" y="898"/>
                      <a:pt x="2500" y="0"/>
                      <a:pt x="1820" y="413"/>
                    </a:cubicBezTo>
                    <a:cubicBezTo>
                      <a:pt x="1140" y="826"/>
                      <a:pt x="0" y="2502"/>
                      <a:pt x="20" y="3653"/>
                    </a:cubicBezTo>
                    <a:cubicBezTo>
                      <a:pt x="40" y="4804"/>
                      <a:pt x="1162" y="6629"/>
                      <a:pt x="1942" y="7319"/>
                    </a:cubicBezTo>
                    <a:cubicBezTo>
                      <a:pt x="2722" y="8009"/>
                      <a:pt x="4250" y="8668"/>
                      <a:pt x="4700" y="7793"/>
                    </a:cubicBezTo>
                    <a:cubicBezTo>
                      <a:pt x="5150" y="6918"/>
                      <a:pt x="4654" y="3261"/>
                      <a:pt x="4642" y="2069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5124" name="Freeform 4"/>
              <p:cNvSpPr>
                <a:spLocks/>
              </p:cNvSpPr>
              <p:nvPr/>
            </p:nvSpPr>
            <p:spPr bwMode="auto">
              <a:xfrm>
                <a:off x="8218" y="3279"/>
                <a:ext cx="4428" cy="5868"/>
              </a:xfrm>
              <a:custGeom>
                <a:avLst/>
                <a:gdLst/>
                <a:ahLst/>
                <a:cxnLst>
                  <a:cxn ang="0">
                    <a:pos x="4662" y="2069"/>
                  </a:cxn>
                  <a:cxn ang="0">
                    <a:pos x="4102" y="1174"/>
                  </a:cxn>
                  <a:cxn ang="0">
                    <a:pos x="1820" y="413"/>
                  </a:cxn>
                  <a:cxn ang="0">
                    <a:pos x="20" y="3653"/>
                  </a:cxn>
                  <a:cxn ang="0">
                    <a:pos x="1942" y="7319"/>
                  </a:cxn>
                  <a:cxn ang="0">
                    <a:pos x="4700" y="7793"/>
                  </a:cxn>
                  <a:cxn ang="0">
                    <a:pos x="4642" y="2069"/>
                  </a:cxn>
                </a:cxnLst>
                <a:rect l="0" t="0" r="r" b="b"/>
                <a:pathLst>
                  <a:path w="5150" h="8668">
                    <a:moveTo>
                      <a:pt x="4662" y="2069"/>
                    </a:moveTo>
                    <a:cubicBezTo>
                      <a:pt x="4569" y="1920"/>
                      <a:pt x="4576" y="1450"/>
                      <a:pt x="4102" y="1174"/>
                    </a:cubicBezTo>
                    <a:cubicBezTo>
                      <a:pt x="3628" y="898"/>
                      <a:pt x="2500" y="0"/>
                      <a:pt x="1820" y="413"/>
                    </a:cubicBezTo>
                    <a:cubicBezTo>
                      <a:pt x="1140" y="826"/>
                      <a:pt x="0" y="2502"/>
                      <a:pt x="20" y="3653"/>
                    </a:cubicBezTo>
                    <a:cubicBezTo>
                      <a:pt x="40" y="4804"/>
                      <a:pt x="1162" y="6629"/>
                      <a:pt x="1942" y="7319"/>
                    </a:cubicBezTo>
                    <a:cubicBezTo>
                      <a:pt x="2722" y="8009"/>
                      <a:pt x="4250" y="8668"/>
                      <a:pt x="4700" y="7793"/>
                    </a:cubicBezTo>
                    <a:cubicBezTo>
                      <a:pt x="5150" y="6918"/>
                      <a:pt x="4654" y="3261"/>
                      <a:pt x="4642" y="2069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/>
                  <a:t>º</a:t>
                </a:r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8693" y="4652"/>
                <a:ext cx="3198" cy="3129"/>
              </a:xfrm>
              <a:custGeom>
                <a:avLst/>
                <a:gdLst/>
                <a:ahLst/>
                <a:cxnLst>
                  <a:cxn ang="0">
                    <a:pos x="2898" y="634"/>
                  </a:cxn>
                  <a:cxn ang="0">
                    <a:pos x="2553" y="296"/>
                  </a:cxn>
                  <a:cxn ang="0">
                    <a:pos x="1148" y="8"/>
                  </a:cxn>
                  <a:cxn ang="0">
                    <a:pos x="327" y="248"/>
                  </a:cxn>
                  <a:cxn ang="0">
                    <a:pos x="40" y="1233"/>
                  </a:cxn>
                  <a:cxn ang="0">
                    <a:pos x="567" y="2388"/>
                  </a:cxn>
                  <a:cxn ang="0">
                    <a:pos x="1223" y="2619"/>
                  </a:cxn>
                  <a:cxn ang="0">
                    <a:pos x="2921" y="2798"/>
                  </a:cxn>
                  <a:cxn ang="0">
                    <a:pos x="2885" y="634"/>
                  </a:cxn>
                </a:cxnLst>
                <a:rect l="0" t="0" r="r" b="b"/>
                <a:pathLst>
                  <a:path w="3198" h="3129">
                    <a:moveTo>
                      <a:pt x="2898" y="634"/>
                    </a:moveTo>
                    <a:cubicBezTo>
                      <a:pt x="2840" y="578"/>
                      <a:pt x="2845" y="400"/>
                      <a:pt x="2553" y="296"/>
                    </a:cubicBezTo>
                    <a:cubicBezTo>
                      <a:pt x="2261" y="191"/>
                      <a:pt x="1519" y="16"/>
                      <a:pt x="1148" y="8"/>
                    </a:cubicBezTo>
                    <a:cubicBezTo>
                      <a:pt x="777" y="0"/>
                      <a:pt x="512" y="44"/>
                      <a:pt x="327" y="248"/>
                    </a:cubicBezTo>
                    <a:cubicBezTo>
                      <a:pt x="142" y="452"/>
                      <a:pt x="0" y="876"/>
                      <a:pt x="40" y="1233"/>
                    </a:cubicBezTo>
                    <a:cubicBezTo>
                      <a:pt x="80" y="1590"/>
                      <a:pt x="370" y="2157"/>
                      <a:pt x="567" y="2388"/>
                    </a:cubicBezTo>
                    <a:cubicBezTo>
                      <a:pt x="764" y="2619"/>
                      <a:pt x="831" y="2551"/>
                      <a:pt x="1223" y="2619"/>
                    </a:cubicBezTo>
                    <a:cubicBezTo>
                      <a:pt x="1615" y="2687"/>
                      <a:pt x="2644" y="3129"/>
                      <a:pt x="2921" y="2798"/>
                    </a:cubicBezTo>
                    <a:cubicBezTo>
                      <a:pt x="3198" y="2467"/>
                      <a:pt x="2893" y="1085"/>
                      <a:pt x="2885" y="634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>
                <a:off x="7251" y="1804"/>
                <a:ext cx="2370" cy="8460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30" y="1620"/>
                  </a:cxn>
                  <a:cxn ang="0">
                    <a:pos x="570" y="5940"/>
                  </a:cxn>
                  <a:cxn ang="0">
                    <a:pos x="2370" y="8460"/>
                  </a:cxn>
                </a:cxnLst>
                <a:rect l="0" t="0" r="r" b="b"/>
                <a:pathLst>
                  <a:path w="2370" h="8460">
                    <a:moveTo>
                      <a:pt x="750" y="0"/>
                    </a:moveTo>
                    <a:cubicBezTo>
                      <a:pt x="405" y="315"/>
                      <a:pt x="60" y="630"/>
                      <a:pt x="30" y="1620"/>
                    </a:cubicBezTo>
                    <a:cubicBezTo>
                      <a:pt x="0" y="2610"/>
                      <a:pt x="180" y="4800"/>
                      <a:pt x="570" y="5940"/>
                    </a:cubicBezTo>
                    <a:cubicBezTo>
                      <a:pt x="960" y="7080"/>
                      <a:pt x="1665" y="7770"/>
                      <a:pt x="2370" y="8460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1400" y="1339"/>
                <a:ext cx="6861" cy="9656"/>
              </a:xfrm>
              <a:custGeom>
                <a:avLst/>
                <a:gdLst/>
                <a:ahLst/>
                <a:cxnLst>
                  <a:cxn ang="0">
                    <a:pos x="4441" y="480"/>
                  </a:cxn>
                  <a:cxn ang="0">
                    <a:pos x="4441" y="660"/>
                  </a:cxn>
                  <a:cxn ang="0">
                    <a:pos x="5341" y="4440"/>
                  </a:cxn>
                  <a:cxn ang="0">
                    <a:pos x="6241" y="8940"/>
                  </a:cxn>
                  <a:cxn ang="0">
                    <a:pos x="1620" y="8736"/>
                  </a:cxn>
                  <a:cxn ang="0">
                    <a:pos x="0" y="6556"/>
                  </a:cxn>
                </a:cxnLst>
                <a:rect l="0" t="0" r="r" b="b"/>
                <a:pathLst>
                  <a:path w="6861" h="9656">
                    <a:moveTo>
                      <a:pt x="4441" y="480"/>
                    </a:moveTo>
                    <a:cubicBezTo>
                      <a:pt x="4366" y="240"/>
                      <a:pt x="4291" y="0"/>
                      <a:pt x="4441" y="660"/>
                    </a:cubicBezTo>
                    <a:cubicBezTo>
                      <a:pt x="4591" y="1320"/>
                      <a:pt x="5041" y="3060"/>
                      <a:pt x="5341" y="4440"/>
                    </a:cubicBezTo>
                    <a:cubicBezTo>
                      <a:pt x="5641" y="5820"/>
                      <a:pt x="6861" y="8224"/>
                      <a:pt x="6241" y="8940"/>
                    </a:cubicBezTo>
                    <a:cubicBezTo>
                      <a:pt x="5621" y="9656"/>
                      <a:pt x="2660" y="9133"/>
                      <a:pt x="1620" y="8736"/>
                    </a:cubicBezTo>
                    <a:cubicBezTo>
                      <a:pt x="580" y="8339"/>
                      <a:pt x="338" y="7010"/>
                      <a:pt x="0" y="6556"/>
                    </a:cubicBezTo>
                  </a:path>
                </a:pathLst>
              </a:custGeom>
              <a:noFill/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auto">
              <a:xfrm>
                <a:off x="3141" y="4684"/>
                <a:ext cx="2835" cy="4934"/>
              </a:xfrm>
              <a:custGeom>
                <a:avLst/>
                <a:gdLst/>
                <a:ahLst/>
                <a:cxnLst>
                  <a:cxn ang="0">
                    <a:pos x="73" y="2674"/>
                  </a:cxn>
                  <a:cxn ang="0">
                    <a:pos x="245" y="264"/>
                  </a:cxn>
                  <a:cxn ang="0">
                    <a:pos x="1545" y="1089"/>
                  </a:cxn>
                  <a:cxn ang="0">
                    <a:pos x="2688" y="4385"/>
                  </a:cxn>
                  <a:cxn ang="0">
                    <a:pos x="661" y="4385"/>
                  </a:cxn>
                  <a:cxn ang="0">
                    <a:pos x="73" y="2674"/>
                  </a:cxn>
                </a:cxnLst>
                <a:rect l="0" t="0" r="r" b="b"/>
                <a:pathLst>
                  <a:path w="2835" h="4934">
                    <a:moveTo>
                      <a:pt x="73" y="2674"/>
                    </a:moveTo>
                    <a:cubicBezTo>
                      <a:pt x="4" y="1987"/>
                      <a:pt x="0" y="528"/>
                      <a:pt x="245" y="264"/>
                    </a:cubicBezTo>
                    <a:cubicBezTo>
                      <a:pt x="490" y="0"/>
                      <a:pt x="1138" y="402"/>
                      <a:pt x="1545" y="1089"/>
                    </a:cubicBezTo>
                    <a:cubicBezTo>
                      <a:pt x="1952" y="1776"/>
                      <a:pt x="2835" y="3836"/>
                      <a:pt x="2688" y="4385"/>
                    </a:cubicBezTo>
                    <a:cubicBezTo>
                      <a:pt x="2541" y="4934"/>
                      <a:pt x="1097" y="4670"/>
                      <a:pt x="661" y="4385"/>
                    </a:cubicBezTo>
                    <a:cubicBezTo>
                      <a:pt x="226" y="4100"/>
                      <a:pt x="161" y="3194"/>
                      <a:pt x="73" y="26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auto">
              <a:xfrm>
                <a:off x="3501" y="5944"/>
                <a:ext cx="1885" cy="2994"/>
              </a:xfrm>
              <a:custGeom>
                <a:avLst/>
                <a:gdLst/>
                <a:ahLst/>
                <a:cxnLst>
                  <a:cxn ang="0">
                    <a:pos x="73" y="2674"/>
                  </a:cxn>
                  <a:cxn ang="0">
                    <a:pos x="245" y="264"/>
                  </a:cxn>
                  <a:cxn ang="0">
                    <a:pos x="1545" y="1089"/>
                  </a:cxn>
                  <a:cxn ang="0">
                    <a:pos x="2688" y="4385"/>
                  </a:cxn>
                  <a:cxn ang="0">
                    <a:pos x="661" y="4385"/>
                  </a:cxn>
                  <a:cxn ang="0">
                    <a:pos x="73" y="2674"/>
                  </a:cxn>
                </a:cxnLst>
                <a:rect l="0" t="0" r="r" b="b"/>
                <a:pathLst>
                  <a:path w="2835" h="4934">
                    <a:moveTo>
                      <a:pt x="73" y="2674"/>
                    </a:moveTo>
                    <a:cubicBezTo>
                      <a:pt x="4" y="1987"/>
                      <a:pt x="0" y="528"/>
                      <a:pt x="245" y="264"/>
                    </a:cubicBezTo>
                    <a:cubicBezTo>
                      <a:pt x="490" y="0"/>
                      <a:pt x="1138" y="402"/>
                      <a:pt x="1545" y="1089"/>
                    </a:cubicBezTo>
                    <a:cubicBezTo>
                      <a:pt x="1952" y="1776"/>
                      <a:pt x="2835" y="3836"/>
                      <a:pt x="2688" y="4385"/>
                    </a:cubicBezTo>
                    <a:cubicBezTo>
                      <a:pt x="2541" y="4934"/>
                      <a:pt x="1097" y="4670"/>
                      <a:pt x="661" y="4385"/>
                    </a:cubicBezTo>
                    <a:cubicBezTo>
                      <a:pt x="226" y="4100"/>
                      <a:pt x="161" y="3194"/>
                      <a:pt x="73" y="26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450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auto">
              <a:xfrm>
                <a:off x="1881" y="2524"/>
                <a:ext cx="2720" cy="5671"/>
              </a:xfrm>
              <a:custGeom>
                <a:avLst/>
                <a:gdLst>
                  <a:gd name="connsiteX0" fmla="*/ 0 w 6480"/>
                  <a:gd name="connsiteY0" fmla="*/ 0 h 8261"/>
                  <a:gd name="connsiteX1" fmla="*/ 1260 w 6480"/>
                  <a:gd name="connsiteY1" fmla="*/ 1800 h 8261"/>
                  <a:gd name="connsiteX2" fmla="*/ 2340 w 6480"/>
                  <a:gd name="connsiteY2" fmla="*/ 5040 h 8261"/>
                  <a:gd name="connsiteX3" fmla="*/ 5046 w 6480"/>
                  <a:gd name="connsiteY3" fmla="*/ 7751 h 8261"/>
                  <a:gd name="connsiteX4" fmla="*/ 6480 w 6480"/>
                  <a:gd name="connsiteY4" fmla="*/ 8100 h 8261"/>
                  <a:gd name="connsiteX0" fmla="*/ 0 w 5405"/>
                  <a:gd name="connsiteY0" fmla="*/ 0 h 8113"/>
                  <a:gd name="connsiteX1" fmla="*/ 1260 w 5405"/>
                  <a:gd name="connsiteY1" fmla="*/ 1800 h 8113"/>
                  <a:gd name="connsiteX2" fmla="*/ 2340 w 5405"/>
                  <a:gd name="connsiteY2" fmla="*/ 5040 h 8113"/>
                  <a:gd name="connsiteX3" fmla="*/ 5046 w 5405"/>
                  <a:gd name="connsiteY3" fmla="*/ 7751 h 8113"/>
                  <a:gd name="connsiteX4" fmla="*/ 4493 w 5405"/>
                  <a:gd name="connsiteY4" fmla="*/ 7213 h 8113"/>
                  <a:gd name="connsiteX0" fmla="*/ 0 w 5046"/>
                  <a:gd name="connsiteY0" fmla="*/ 0 h 7751"/>
                  <a:gd name="connsiteX1" fmla="*/ 1260 w 5046"/>
                  <a:gd name="connsiteY1" fmla="*/ 1800 h 7751"/>
                  <a:gd name="connsiteX2" fmla="*/ 2340 w 5046"/>
                  <a:gd name="connsiteY2" fmla="*/ 5040 h 7751"/>
                  <a:gd name="connsiteX3" fmla="*/ 5046 w 5046"/>
                  <a:gd name="connsiteY3" fmla="*/ 7751 h 7751"/>
                  <a:gd name="connsiteX0" fmla="*/ 0 w 2720"/>
                  <a:gd name="connsiteY0" fmla="*/ 0 h 5636"/>
                  <a:gd name="connsiteX1" fmla="*/ 1260 w 2720"/>
                  <a:gd name="connsiteY1" fmla="*/ 1800 h 5636"/>
                  <a:gd name="connsiteX2" fmla="*/ 2340 w 2720"/>
                  <a:gd name="connsiteY2" fmla="*/ 5040 h 5636"/>
                  <a:gd name="connsiteX3" fmla="*/ 2720 w 2720"/>
                  <a:gd name="connsiteY3" fmla="*/ 5375 h 5636"/>
                  <a:gd name="connsiteX0" fmla="*/ 0 w 2720"/>
                  <a:gd name="connsiteY0" fmla="*/ 0 h 5636"/>
                  <a:gd name="connsiteX1" fmla="*/ 1260 w 2720"/>
                  <a:gd name="connsiteY1" fmla="*/ 1800 h 5636"/>
                  <a:gd name="connsiteX2" fmla="*/ 2340 w 2720"/>
                  <a:gd name="connsiteY2" fmla="*/ 5040 h 5636"/>
                  <a:gd name="connsiteX3" fmla="*/ 2720 w 2720"/>
                  <a:gd name="connsiteY3" fmla="*/ 5375 h 5636"/>
                  <a:gd name="connsiteX0" fmla="*/ 0 w 2720"/>
                  <a:gd name="connsiteY0" fmla="*/ 0 h 5618"/>
                  <a:gd name="connsiteX1" fmla="*/ 1260 w 2720"/>
                  <a:gd name="connsiteY1" fmla="*/ 1800 h 5618"/>
                  <a:gd name="connsiteX2" fmla="*/ 2340 w 2720"/>
                  <a:gd name="connsiteY2" fmla="*/ 5040 h 5618"/>
                  <a:gd name="connsiteX3" fmla="*/ 2613 w 2720"/>
                  <a:gd name="connsiteY3" fmla="*/ 5271 h 5618"/>
                  <a:gd name="connsiteX4" fmla="*/ 2720 w 2720"/>
                  <a:gd name="connsiteY4" fmla="*/ 5375 h 5618"/>
                  <a:gd name="connsiteX0" fmla="*/ 0 w 2720"/>
                  <a:gd name="connsiteY0" fmla="*/ 0 h 5618"/>
                  <a:gd name="connsiteX1" fmla="*/ 1260 w 2720"/>
                  <a:gd name="connsiteY1" fmla="*/ 1800 h 5618"/>
                  <a:gd name="connsiteX2" fmla="*/ 2340 w 2720"/>
                  <a:gd name="connsiteY2" fmla="*/ 5040 h 5618"/>
                  <a:gd name="connsiteX3" fmla="*/ 2613 w 2720"/>
                  <a:gd name="connsiteY3" fmla="*/ 5271 h 5618"/>
                  <a:gd name="connsiteX4" fmla="*/ 2720 w 2720"/>
                  <a:gd name="connsiteY4" fmla="*/ 5375 h 5618"/>
                  <a:gd name="connsiteX0" fmla="*/ 0 w 2720"/>
                  <a:gd name="connsiteY0" fmla="*/ 0 h 5636"/>
                  <a:gd name="connsiteX1" fmla="*/ 1260 w 2720"/>
                  <a:gd name="connsiteY1" fmla="*/ 1800 h 5636"/>
                  <a:gd name="connsiteX2" fmla="*/ 2340 w 2720"/>
                  <a:gd name="connsiteY2" fmla="*/ 5040 h 5636"/>
                  <a:gd name="connsiteX3" fmla="*/ 2720 w 2720"/>
                  <a:gd name="connsiteY3" fmla="*/ 5375 h 5636"/>
                  <a:gd name="connsiteX0" fmla="*/ 0 w 2720"/>
                  <a:gd name="connsiteY0" fmla="*/ 0 h 5671"/>
                  <a:gd name="connsiteX1" fmla="*/ 1260 w 2720"/>
                  <a:gd name="connsiteY1" fmla="*/ 1800 h 5671"/>
                  <a:gd name="connsiteX2" fmla="*/ 2340 w 2720"/>
                  <a:gd name="connsiteY2" fmla="*/ 5040 h 5671"/>
                  <a:gd name="connsiteX3" fmla="*/ 2720 w 2720"/>
                  <a:gd name="connsiteY3" fmla="*/ 5588 h 5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0" h="5671">
                    <a:moveTo>
                      <a:pt x="0" y="0"/>
                    </a:moveTo>
                    <a:cubicBezTo>
                      <a:pt x="435" y="480"/>
                      <a:pt x="870" y="960"/>
                      <a:pt x="1260" y="1800"/>
                    </a:cubicBezTo>
                    <a:cubicBezTo>
                      <a:pt x="1650" y="2640"/>
                      <a:pt x="2097" y="4409"/>
                      <a:pt x="2340" y="5040"/>
                    </a:cubicBezTo>
                    <a:cubicBezTo>
                      <a:pt x="2583" y="5671"/>
                      <a:pt x="2641" y="5518"/>
                      <a:pt x="2720" y="5588"/>
                    </a:cubicBezTo>
                  </a:path>
                </a:pathLst>
              </a:custGeom>
              <a:noFill/>
              <a:ln w="57150" cmpd="sng">
                <a:solidFill>
                  <a:srgbClr val="0000FF"/>
                </a:solidFill>
                <a:round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35001"/>
                  </a:srgbClr>
                </a:outerShdw>
              </a:effectLst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2" name="Text Box 12"/>
              <p:cNvSpPr txBox="1">
                <a:spLocks noChangeArrowheads="1"/>
              </p:cNvSpPr>
              <p:nvPr/>
            </p:nvSpPr>
            <p:spPr bwMode="auto">
              <a:xfrm flipV="1">
                <a:off x="3861" y="6845"/>
                <a:ext cx="723" cy="1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endParaRPr>
              </a:p>
            </p:txBody>
          </p:sp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 rot="10800000" flipV="1">
                <a:off x="3861" y="6845"/>
                <a:ext cx="723" cy="1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B</a:t>
                </a:r>
              </a:p>
            </p:txBody>
          </p:sp>
          <p:sp>
            <p:nvSpPr>
              <p:cNvPr id="5134" name="Text Box 14"/>
              <p:cNvSpPr txBox="1">
                <a:spLocks noChangeArrowheads="1"/>
              </p:cNvSpPr>
              <p:nvPr/>
            </p:nvSpPr>
            <p:spPr bwMode="auto">
              <a:xfrm rot="10800000" flipV="1">
                <a:off x="9949" y="5305"/>
                <a:ext cx="90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cene3d>
                  <a:camera prst="orthographicFront"/>
                  <a:lightRig rig="threePt" dir="t"/>
                </a:scene3d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A</a:t>
                </a:r>
                <a:endParaRPr kumimoji="0" lang="en-US" sz="4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 rot="10800000" flipV="1">
                <a:off x="1341" y="9005"/>
                <a:ext cx="900" cy="1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A</a:t>
                </a:r>
                <a:endParaRPr kumimoji="0" lang="en-US" sz="4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Times New Roman" charset="0"/>
                </a:endParaRP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rot="16200000" flipH="1">
              <a:off x="3188607" y="3984473"/>
              <a:ext cx="836386" cy="16933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3376057" y="4938372"/>
              <a:ext cx="836386" cy="16933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>
              <a:off x="7086601" y="1811868"/>
              <a:ext cx="601133" cy="5249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5632562" y="1860439"/>
              <a:ext cx="524933" cy="42779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4804923" y="3263988"/>
              <a:ext cx="950603" cy="12448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4116901" y="4288540"/>
              <a:ext cx="1221506" cy="24749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H="1">
              <a:off x="3133426" y="1785707"/>
              <a:ext cx="386999" cy="1853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317188" y="4817321"/>
              <a:ext cx="769413" cy="20571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5659076" y="5463288"/>
              <a:ext cx="680168" cy="63605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7475314" y="3932767"/>
              <a:ext cx="110913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1639371" y="4234134"/>
              <a:ext cx="116637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V="1">
              <a:off x="959761" y="4457076"/>
              <a:ext cx="595092" cy="1269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2099733" y="5594482"/>
              <a:ext cx="821354" cy="3892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682627" y="1407045"/>
            <a:ext cx="648229" cy="754385"/>
            <a:chOff x="7682627" y="1407045"/>
            <a:chExt cx="648229" cy="754385"/>
          </a:xfrm>
        </p:grpSpPr>
        <p:sp>
          <p:nvSpPr>
            <p:cNvPr id="40" name="Oval 39"/>
            <p:cNvSpPr/>
            <p:nvPr/>
          </p:nvSpPr>
          <p:spPr>
            <a:xfrm>
              <a:off x="7682627" y="1407045"/>
              <a:ext cx="648229" cy="754385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799816" y="1671980"/>
              <a:ext cx="463308" cy="4894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183324" y="1407044"/>
            <a:ext cx="1220391" cy="906785"/>
            <a:chOff x="6183324" y="1407044"/>
            <a:chExt cx="1220391" cy="906785"/>
          </a:xfrm>
        </p:grpSpPr>
        <p:sp>
          <p:nvSpPr>
            <p:cNvPr id="42" name="Oval 41"/>
            <p:cNvSpPr/>
            <p:nvPr/>
          </p:nvSpPr>
          <p:spPr>
            <a:xfrm>
              <a:off x="6183324" y="1407044"/>
              <a:ext cx="1220391" cy="906785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755486" y="1559444"/>
              <a:ext cx="648229" cy="7543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921169" y="2159982"/>
            <a:ext cx="1713157" cy="1291452"/>
            <a:chOff x="5898907" y="3176786"/>
            <a:chExt cx="1713157" cy="1291452"/>
          </a:xfrm>
        </p:grpSpPr>
        <p:sp>
          <p:nvSpPr>
            <p:cNvPr id="63" name="Oval 62"/>
            <p:cNvSpPr/>
            <p:nvPr/>
          </p:nvSpPr>
          <p:spPr>
            <a:xfrm>
              <a:off x="5898907" y="3176786"/>
              <a:ext cx="1713157" cy="1291452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335724" y="3451434"/>
              <a:ext cx="1220391" cy="90678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196031" y="3177581"/>
            <a:ext cx="1802216" cy="1598830"/>
            <a:chOff x="4196031" y="3177581"/>
            <a:chExt cx="1802216" cy="1598830"/>
          </a:xfrm>
        </p:grpSpPr>
        <p:sp>
          <p:nvSpPr>
            <p:cNvPr id="67" name="Oval 66"/>
            <p:cNvSpPr/>
            <p:nvPr/>
          </p:nvSpPr>
          <p:spPr>
            <a:xfrm>
              <a:off x="4196031" y="3823307"/>
              <a:ext cx="1802216" cy="953104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196031" y="3177581"/>
              <a:ext cx="1713157" cy="1291452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65306" y="3061434"/>
            <a:ext cx="1831833" cy="2044170"/>
            <a:chOff x="3265306" y="3061434"/>
            <a:chExt cx="1831833" cy="2044170"/>
          </a:xfrm>
        </p:grpSpPr>
        <p:sp>
          <p:nvSpPr>
            <p:cNvPr id="68" name="Oval 67"/>
            <p:cNvSpPr/>
            <p:nvPr/>
          </p:nvSpPr>
          <p:spPr>
            <a:xfrm>
              <a:off x="3294923" y="4152500"/>
              <a:ext cx="1802216" cy="953104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265306" y="3061434"/>
              <a:ext cx="1831833" cy="171497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147430" y="2034633"/>
            <a:ext cx="2309404" cy="2749926"/>
            <a:chOff x="1147430" y="2034633"/>
            <a:chExt cx="2309404" cy="2749926"/>
          </a:xfrm>
        </p:grpSpPr>
        <p:sp>
          <p:nvSpPr>
            <p:cNvPr id="70" name="Freeform 69"/>
            <p:cNvSpPr/>
            <p:nvPr/>
          </p:nvSpPr>
          <p:spPr>
            <a:xfrm>
              <a:off x="1147430" y="2034633"/>
              <a:ext cx="2079977" cy="2204156"/>
            </a:xfrm>
            <a:custGeom>
              <a:avLst/>
              <a:gdLst>
                <a:gd name="connsiteX0" fmla="*/ 1072444 w 2079977"/>
                <a:gd name="connsiteY0" fmla="*/ 67733 h 2204156"/>
                <a:gd name="connsiteX1" fmla="*/ 378177 w 2079977"/>
                <a:gd name="connsiteY1" fmla="*/ 304800 h 2204156"/>
                <a:gd name="connsiteX2" fmla="*/ 242711 w 2079977"/>
                <a:gd name="connsiteY2" fmla="*/ 1778000 h 2204156"/>
                <a:gd name="connsiteX3" fmla="*/ 1834444 w 2079977"/>
                <a:gd name="connsiteY3" fmla="*/ 1964267 h 2204156"/>
                <a:gd name="connsiteX4" fmla="*/ 1715911 w 2079977"/>
                <a:gd name="connsiteY4" fmla="*/ 338667 h 2204156"/>
                <a:gd name="connsiteX5" fmla="*/ 869244 w 2079977"/>
                <a:gd name="connsiteY5" fmla="*/ 0 h 22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977" h="2204156">
                  <a:moveTo>
                    <a:pt x="1072444" y="67733"/>
                  </a:moveTo>
                  <a:cubicBezTo>
                    <a:pt x="794455" y="43744"/>
                    <a:pt x="516466" y="19756"/>
                    <a:pt x="378177" y="304800"/>
                  </a:cubicBezTo>
                  <a:cubicBezTo>
                    <a:pt x="239888" y="589844"/>
                    <a:pt x="0" y="1501422"/>
                    <a:pt x="242711" y="1778000"/>
                  </a:cubicBezTo>
                  <a:cubicBezTo>
                    <a:pt x="485422" y="2054578"/>
                    <a:pt x="1588911" y="2204156"/>
                    <a:pt x="1834444" y="1964267"/>
                  </a:cubicBezTo>
                  <a:cubicBezTo>
                    <a:pt x="2079977" y="1724378"/>
                    <a:pt x="1876778" y="666045"/>
                    <a:pt x="1715911" y="338667"/>
                  </a:cubicBezTo>
                  <a:cubicBezTo>
                    <a:pt x="1555044" y="11289"/>
                    <a:pt x="869244" y="0"/>
                    <a:pt x="869244" y="0"/>
                  </a:cubicBezTo>
                </a:path>
              </a:pathLst>
            </a:custGeom>
            <a:solidFill>
              <a:srgbClr val="FFFF00"/>
            </a:solidFill>
            <a:ln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376857" y="2580403"/>
              <a:ext cx="2079977" cy="2204156"/>
            </a:xfrm>
            <a:custGeom>
              <a:avLst/>
              <a:gdLst>
                <a:gd name="connsiteX0" fmla="*/ 1072444 w 2079977"/>
                <a:gd name="connsiteY0" fmla="*/ 67733 h 2204156"/>
                <a:gd name="connsiteX1" fmla="*/ 378177 w 2079977"/>
                <a:gd name="connsiteY1" fmla="*/ 304800 h 2204156"/>
                <a:gd name="connsiteX2" fmla="*/ 242711 w 2079977"/>
                <a:gd name="connsiteY2" fmla="*/ 1778000 h 2204156"/>
                <a:gd name="connsiteX3" fmla="*/ 1834444 w 2079977"/>
                <a:gd name="connsiteY3" fmla="*/ 1964267 h 2204156"/>
                <a:gd name="connsiteX4" fmla="*/ 1715911 w 2079977"/>
                <a:gd name="connsiteY4" fmla="*/ 338667 h 2204156"/>
                <a:gd name="connsiteX5" fmla="*/ 869244 w 2079977"/>
                <a:gd name="connsiteY5" fmla="*/ 0 h 22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9977" h="2204156">
                  <a:moveTo>
                    <a:pt x="1072444" y="67733"/>
                  </a:moveTo>
                  <a:cubicBezTo>
                    <a:pt x="794455" y="43744"/>
                    <a:pt x="516466" y="19756"/>
                    <a:pt x="378177" y="304800"/>
                  </a:cubicBezTo>
                  <a:cubicBezTo>
                    <a:pt x="239888" y="589844"/>
                    <a:pt x="0" y="1501422"/>
                    <a:pt x="242711" y="1778000"/>
                  </a:cubicBezTo>
                  <a:cubicBezTo>
                    <a:pt x="485422" y="2054578"/>
                    <a:pt x="1588911" y="2204156"/>
                    <a:pt x="1834444" y="1964267"/>
                  </a:cubicBezTo>
                  <a:cubicBezTo>
                    <a:pt x="2079977" y="1724378"/>
                    <a:pt x="1876778" y="666045"/>
                    <a:pt x="1715911" y="338667"/>
                  </a:cubicBezTo>
                  <a:cubicBezTo>
                    <a:pt x="1555044" y="11289"/>
                    <a:pt x="869244" y="0"/>
                    <a:pt x="869244" y="0"/>
                  </a:cubicBezTo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ight Arrow 47"/>
          <p:cNvSpPr/>
          <p:nvPr/>
        </p:nvSpPr>
        <p:spPr>
          <a:xfrm rot="19661646">
            <a:off x="5535095" y="4469033"/>
            <a:ext cx="1868620" cy="418086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313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Jornadas Nacionales de incendios Forestales</vt:lpstr>
      <vt:lpstr>Analisis post-incendios</vt:lpstr>
      <vt:lpstr>Objetivos de la presentacion </vt:lpstr>
      <vt:lpstr>Slide 4</vt:lpstr>
      <vt:lpstr>Slide 5</vt:lpstr>
      <vt:lpstr>Introducción </vt:lpstr>
      <vt:lpstr>Slide 7</vt:lpstr>
      <vt:lpstr>Slide 8</vt:lpstr>
      <vt:lpstr>Slide 9</vt:lpstr>
      <vt:lpstr>El gran incendio de Sol de Mayo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</dc:title>
  <dc:creator>ML A</dc:creator>
  <cp:lastModifiedBy>ML A</cp:lastModifiedBy>
  <cp:revision>10</cp:revision>
  <dcterms:created xsi:type="dcterms:W3CDTF">2015-11-27T19:32:09Z</dcterms:created>
  <dcterms:modified xsi:type="dcterms:W3CDTF">2015-11-27T19:33:25Z</dcterms:modified>
</cp:coreProperties>
</file>