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3" r:id="rId3"/>
    <p:sldId id="267" r:id="rId4"/>
    <p:sldId id="268" r:id="rId5"/>
    <p:sldId id="269" r:id="rId6"/>
    <p:sldId id="270" r:id="rId7"/>
    <p:sldId id="271" r:id="rId8"/>
    <p:sldId id="257" r:id="rId9"/>
    <p:sldId id="258" r:id="rId10"/>
    <p:sldId id="264" r:id="rId11"/>
    <p:sldId id="282" r:id="rId12"/>
    <p:sldId id="283" r:id="rId13"/>
    <p:sldId id="284" r:id="rId14"/>
    <p:sldId id="261" r:id="rId15"/>
    <p:sldId id="265" r:id="rId16"/>
    <p:sldId id="272" r:id="rId17"/>
    <p:sldId id="273" r:id="rId18"/>
    <p:sldId id="274" r:id="rId19"/>
    <p:sldId id="275" r:id="rId20"/>
    <p:sldId id="276" r:id="rId21"/>
    <p:sldId id="277" r:id="rId22"/>
    <p:sldId id="278" r:id="rId23"/>
    <p:sldId id="280" r:id="rId24"/>
    <p:sldId id="281" r:id="rId25"/>
    <p:sldId id="259" r:id="rId26"/>
    <p:sldId id="262" r:id="rId27"/>
    <p:sldId id="260" r:id="rId28"/>
    <p:sldId id="266" r:id="rId29"/>
    <p:sldId id="279" r:id="rId30"/>
  </p:sldIdLst>
  <p:sldSz cx="9144000" cy="5143500" type="screen16x9"/>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08" autoAdjust="0"/>
    <p:restoredTop sz="94709" autoAdjust="0"/>
  </p:normalViewPr>
  <p:slideViewPr>
    <p:cSldViewPr>
      <p:cViewPr>
        <p:scale>
          <a:sx n="90" d="100"/>
          <a:sy n="90" d="100"/>
        </p:scale>
        <p:origin x="-816" y="-132"/>
      </p:cViewPr>
      <p:guideLst>
        <p:guide orient="horz" pos="1620"/>
        <p:guide pos="2880"/>
      </p:guideLst>
    </p:cSldViewPr>
  </p:slideViewPr>
  <p:outlineViewPr>
    <p:cViewPr>
      <p:scale>
        <a:sx n="33" d="100"/>
        <a:sy n="33" d="100"/>
      </p:scale>
      <p:origin x="48"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5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70ADA4-BFEE-4F36-AD9D-02F5EE8F1E19}"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s-ES_tradnl"/>
        </a:p>
      </dgm:t>
    </dgm:pt>
    <dgm:pt modelId="{239C6512-66B2-4050-85E9-A1364A877F34}">
      <dgm:prSet phldrT="[Texto]"/>
      <dgm:spPr>
        <a:solidFill>
          <a:schemeClr val="tx2">
            <a:lumMod val="60000"/>
            <a:lumOff val="40000"/>
          </a:schemeClr>
        </a:solidFill>
      </dgm:spPr>
      <dgm:t>
        <a:bodyPr/>
        <a:lstStyle/>
        <a:p>
          <a:r>
            <a:rPr lang="es-ES_tradnl" b="1" dirty="0" smtClean="0">
              <a:solidFill>
                <a:schemeClr val="bg1"/>
              </a:solidFill>
            </a:rPr>
            <a:t>Organización de la Institución</a:t>
          </a:r>
          <a:endParaRPr lang="es-ES_tradnl" b="1" dirty="0">
            <a:solidFill>
              <a:schemeClr val="bg1"/>
            </a:solidFill>
          </a:endParaRPr>
        </a:p>
      </dgm:t>
    </dgm:pt>
    <dgm:pt modelId="{6E6E00B8-8C3E-418C-A677-BD9BB5CE1072}" type="parTrans" cxnId="{6C3EB4F4-40F9-4C8F-8EA1-1E210B3EF6A8}">
      <dgm:prSet/>
      <dgm:spPr/>
      <dgm:t>
        <a:bodyPr/>
        <a:lstStyle/>
        <a:p>
          <a:endParaRPr lang="es-ES_tradnl"/>
        </a:p>
      </dgm:t>
    </dgm:pt>
    <dgm:pt modelId="{72F2197B-AF31-4673-AEE4-FEBD3BE4A658}" type="sibTrans" cxnId="{6C3EB4F4-40F9-4C8F-8EA1-1E210B3EF6A8}">
      <dgm:prSet/>
      <dgm:spPr/>
      <dgm:t>
        <a:bodyPr/>
        <a:lstStyle/>
        <a:p>
          <a:endParaRPr lang="es-ES_tradnl"/>
        </a:p>
      </dgm:t>
    </dgm:pt>
    <dgm:pt modelId="{AF0A4386-327E-4A76-878D-3DED9784CF5D}">
      <dgm:prSet phldrT="[Texto]"/>
      <dgm:spPr>
        <a:solidFill>
          <a:schemeClr val="accent3">
            <a:lumMod val="75000"/>
          </a:schemeClr>
        </a:solidFill>
      </dgm:spPr>
      <dgm:t>
        <a:bodyPr/>
        <a:lstStyle/>
        <a:p>
          <a:r>
            <a:rPr lang="es-ES_tradnl" b="1" dirty="0" smtClean="0">
              <a:solidFill>
                <a:schemeClr val="tx1"/>
              </a:solidFill>
            </a:rPr>
            <a:t>Orden Jerárquico</a:t>
          </a:r>
          <a:endParaRPr lang="es-ES_tradnl" b="1" dirty="0">
            <a:solidFill>
              <a:schemeClr val="tx1"/>
            </a:solidFill>
          </a:endParaRPr>
        </a:p>
      </dgm:t>
    </dgm:pt>
    <dgm:pt modelId="{2BE152E6-BB06-4F98-AEBF-4D5120B23791}" type="parTrans" cxnId="{C42E1B2B-7387-404F-9303-073DEDCD0EEE}">
      <dgm:prSet/>
      <dgm:spPr>
        <a:solidFill>
          <a:srgbClr val="FFC000"/>
        </a:solidFill>
      </dgm:spPr>
      <dgm:t>
        <a:bodyPr/>
        <a:lstStyle/>
        <a:p>
          <a:endParaRPr lang="es-ES_tradnl" dirty="0"/>
        </a:p>
      </dgm:t>
    </dgm:pt>
    <dgm:pt modelId="{6008FFF8-516D-4BB6-9FF9-DFCC5B209C2C}" type="sibTrans" cxnId="{C42E1B2B-7387-404F-9303-073DEDCD0EEE}">
      <dgm:prSet/>
      <dgm:spPr/>
      <dgm:t>
        <a:bodyPr/>
        <a:lstStyle/>
        <a:p>
          <a:endParaRPr lang="es-ES_tradnl"/>
        </a:p>
      </dgm:t>
    </dgm:pt>
    <dgm:pt modelId="{3F8B8A01-DE54-400F-AAEE-048687C8D957}">
      <dgm:prSet phldrT="[Texto]"/>
      <dgm:spPr>
        <a:solidFill>
          <a:schemeClr val="accent3">
            <a:lumMod val="75000"/>
          </a:schemeClr>
        </a:solidFill>
      </dgm:spPr>
      <dgm:t>
        <a:bodyPr/>
        <a:lstStyle/>
        <a:p>
          <a:r>
            <a:rPr lang="es-ES_tradnl" b="1" dirty="0" smtClean="0">
              <a:solidFill>
                <a:schemeClr val="tx1"/>
              </a:solidFill>
            </a:rPr>
            <a:t>La exigencia de la educación</a:t>
          </a:r>
          <a:endParaRPr lang="es-ES_tradnl" b="1" dirty="0">
            <a:solidFill>
              <a:schemeClr val="tx1"/>
            </a:solidFill>
          </a:endParaRPr>
        </a:p>
      </dgm:t>
    </dgm:pt>
    <dgm:pt modelId="{08614A82-236D-4BD6-819C-0CCA38486992}" type="parTrans" cxnId="{7901905A-FDB6-4788-9E7D-7189D5C19C81}">
      <dgm:prSet/>
      <dgm:spPr>
        <a:solidFill>
          <a:srgbClr val="FFC000"/>
        </a:solidFill>
      </dgm:spPr>
      <dgm:t>
        <a:bodyPr/>
        <a:lstStyle/>
        <a:p>
          <a:endParaRPr lang="es-ES_tradnl" dirty="0"/>
        </a:p>
      </dgm:t>
    </dgm:pt>
    <dgm:pt modelId="{2C07B9C6-D1D9-4390-AB1F-EC92194F0596}" type="sibTrans" cxnId="{7901905A-FDB6-4788-9E7D-7189D5C19C81}">
      <dgm:prSet/>
      <dgm:spPr/>
      <dgm:t>
        <a:bodyPr/>
        <a:lstStyle/>
        <a:p>
          <a:endParaRPr lang="es-ES_tradnl"/>
        </a:p>
      </dgm:t>
    </dgm:pt>
    <dgm:pt modelId="{FA86637B-7DAE-4BB9-B904-04B08FFB1C91}">
      <dgm:prSet phldrT="[Texto]"/>
      <dgm:spPr>
        <a:solidFill>
          <a:schemeClr val="accent3">
            <a:lumMod val="75000"/>
          </a:schemeClr>
        </a:solidFill>
      </dgm:spPr>
      <dgm:t>
        <a:bodyPr/>
        <a:lstStyle/>
        <a:p>
          <a:r>
            <a:rPr lang="es-ES_tradnl" b="1" dirty="0" smtClean="0">
              <a:solidFill>
                <a:schemeClr val="tx1"/>
              </a:solidFill>
            </a:rPr>
            <a:t>Organización Interna</a:t>
          </a:r>
          <a:endParaRPr lang="es-ES_tradnl" b="1" dirty="0">
            <a:solidFill>
              <a:schemeClr val="tx1"/>
            </a:solidFill>
          </a:endParaRPr>
        </a:p>
      </dgm:t>
    </dgm:pt>
    <dgm:pt modelId="{79DE9058-81A6-4C3C-A570-90545560ABE1}" type="parTrans" cxnId="{18E0205A-B29E-4E03-869B-2707FDD33BAB}">
      <dgm:prSet/>
      <dgm:spPr>
        <a:solidFill>
          <a:srgbClr val="FFC000"/>
        </a:solidFill>
      </dgm:spPr>
      <dgm:t>
        <a:bodyPr/>
        <a:lstStyle/>
        <a:p>
          <a:endParaRPr lang="es-ES_tradnl" dirty="0"/>
        </a:p>
      </dgm:t>
    </dgm:pt>
    <dgm:pt modelId="{DB57B346-3111-4114-BE77-728CD15B0752}" type="sibTrans" cxnId="{18E0205A-B29E-4E03-869B-2707FDD33BAB}">
      <dgm:prSet/>
      <dgm:spPr/>
      <dgm:t>
        <a:bodyPr/>
        <a:lstStyle/>
        <a:p>
          <a:endParaRPr lang="es-ES_tradnl"/>
        </a:p>
      </dgm:t>
    </dgm:pt>
    <dgm:pt modelId="{967A0552-4B88-4F20-A9E7-8AC314294DF5}">
      <dgm:prSet/>
      <dgm:spPr>
        <a:solidFill>
          <a:schemeClr val="accent3">
            <a:lumMod val="75000"/>
          </a:schemeClr>
        </a:solidFill>
      </dgm:spPr>
      <dgm:t>
        <a:bodyPr/>
        <a:lstStyle/>
        <a:p>
          <a:r>
            <a:rPr lang="es-ES_tradnl" b="1" dirty="0" smtClean="0">
              <a:solidFill>
                <a:schemeClr val="tx1"/>
              </a:solidFill>
            </a:rPr>
            <a:t>Carrera profesional </a:t>
          </a:r>
          <a:endParaRPr lang="es-ES_tradnl" b="1" dirty="0">
            <a:solidFill>
              <a:schemeClr val="tx1"/>
            </a:solidFill>
          </a:endParaRPr>
        </a:p>
      </dgm:t>
    </dgm:pt>
    <dgm:pt modelId="{F866418E-1F9E-40C5-BE0D-B0878FAF3666}" type="parTrans" cxnId="{A200007A-6333-414A-8B87-C2EA08A20C6E}">
      <dgm:prSet/>
      <dgm:spPr>
        <a:solidFill>
          <a:srgbClr val="FFC000"/>
        </a:solidFill>
      </dgm:spPr>
      <dgm:t>
        <a:bodyPr/>
        <a:lstStyle/>
        <a:p>
          <a:endParaRPr lang="es-ES_tradnl" dirty="0"/>
        </a:p>
      </dgm:t>
    </dgm:pt>
    <dgm:pt modelId="{2120D577-C5C9-403F-B372-D6F070A2D9DC}" type="sibTrans" cxnId="{A200007A-6333-414A-8B87-C2EA08A20C6E}">
      <dgm:prSet/>
      <dgm:spPr/>
      <dgm:t>
        <a:bodyPr/>
        <a:lstStyle/>
        <a:p>
          <a:endParaRPr lang="es-ES_tradnl"/>
        </a:p>
      </dgm:t>
    </dgm:pt>
    <dgm:pt modelId="{99663A50-689C-4DCF-AEF6-CA82154DA39D}" type="pres">
      <dgm:prSet presAssocID="{0870ADA4-BFEE-4F36-AD9D-02F5EE8F1E19}" presName="Name0" presStyleCnt="0">
        <dgm:presLayoutVars>
          <dgm:chMax val="1"/>
          <dgm:dir/>
          <dgm:animLvl val="ctr"/>
          <dgm:resizeHandles val="exact"/>
        </dgm:presLayoutVars>
      </dgm:prSet>
      <dgm:spPr/>
      <dgm:t>
        <a:bodyPr/>
        <a:lstStyle/>
        <a:p>
          <a:endParaRPr lang="es-ES_tradnl"/>
        </a:p>
      </dgm:t>
    </dgm:pt>
    <dgm:pt modelId="{6BD5CC9B-E529-44F2-BAAC-3954A6AB7939}" type="pres">
      <dgm:prSet presAssocID="{239C6512-66B2-4050-85E9-A1364A877F34}" presName="centerShape" presStyleLbl="node0" presStyleIdx="0" presStyleCnt="1"/>
      <dgm:spPr/>
      <dgm:t>
        <a:bodyPr/>
        <a:lstStyle/>
        <a:p>
          <a:endParaRPr lang="es-ES_tradnl"/>
        </a:p>
      </dgm:t>
    </dgm:pt>
    <dgm:pt modelId="{FA54E3F5-17D0-4D07-BAD0-8DA4212EF1F7}" type="pres">
      <dgm:prSet presAssocID="{2BE152E6-BB06-4F98-AEBF-4D5120B23791}" presName="parTrans" presStyleLbl="sibTrans2D1" presStyleIdx="0" presStyleCnt="4"/>
      <dgm:spPr/>
      <dgm:t>
        <a:bodyPr/>
        <a:lstStyle/>
        <a:p>
          <a:endParaRPr lang="es-ES_tradnl"/>
        </a:p>
      </dgm:t>
    </dgm:pt>
    <dgm:pt modelId="{3B8BB862-4474-4206-9A80-79DEE4E9A342}" type="pres">
      <dgm:prSet presAssocID="{2BE152E6-BB06-4F98-AEBF-4D5120B23791}" presName="connectorText" presStyleLbl="sibTrans2D1" presStyleIdx="0" presStyleCnt="4"/>
      <dgm:spPr/>
      <dgm:t>
        <a:bodyPr/>
        <a:lstStyle/>
        <a:p>
          <a:endParaRPr lang="es-ES_tradnl"/>
        </a:p>
      </dgm:t>
    </dgm:pt>
    <dgm:pt modelId="{C4C662E6-B928-48CC-AE62-7A2B1FFA0DE8}" type="pres">
      <dgm:prSet presAssocID="{AF0A4386-327E-4A76-878D-3DED9784CF5D}" presName="node" presStyleLbl="node1" presStyleIdx="0" presStyleCnt="4">
        <dgm:presLayoutVars>
          <dgm:bulletEnabled val="1"/>
        </dgm:presLayoutVars>
      </dgm:prSet>
      <dgm:spPr/>
      <dgm:t>
        <a:bodyPr/>
        <a:lstStyle/>
        <a:p>
          <a:endParaRPr lang="es-ES_tradnl"/>
        </a:p>
      </dgm:t>
    </dgm:pt>
    <dgm:pt modelId="{3BE83EF9-5AB7-4CFB-A816-7A04A7BA9EDC}" type="pres">
      <dgm:prSet presAssocID="{08614A82-236D-4BD6-819C-0CCA38486992}" presName="parTrans" presStyleLbl="sibTrans2D1" presStyleIdx="1" presStyleCnt="4"/>
      <dgm:spPr/>
      <dgm:t>
        <a:bodyPr/>
        <a:lstStyle/>
        <a:p>
          <a:endParaRPr lang="es-ES_tradnl"/>
        </a:p>
      </dgm:t>
    </dgm:pt>
    <dgm:pt modelId="{C1350247-5F76-43CB-811C-02563CE52502}" type="pres">
      <dgm:prSet presAssocID="{08614A82-236D-4BD6-819C-0CCA38486992}" presName="connectorText" presStyleLbl="sibTrans2D1" presStyleIdx="1" presStyleCnt="4"/>
      <dgm:spPr/>
      <dgm:t>
        <a:bodyPr/>
        <a:lstStyle/>
        <a:p>
          <a:endParaRPr lang="es-ES_tradnl"/>
        </a:p>
      </dgm:t>
    </dgm:pt>
    <dgm:pt modelId="{4C137A93-2E06-4BB7-B8FA-E3B77837109B}" type="pres">
      <dgm:prSet presAssocID="{3F8B8A01-DE54-400F-AAEE-048687C8D957}" presName="node" presStyleLbl="node1" presStyleIdx="1" presStyleCnt="4">
        <dgm:presLayoutVars>
          <dgm:bulletEnabled val="1"/>
        </dgm:presLayoutVars>
      </dgm:prSet>
      <dgm:spPr/>
      <dgm:t>
        <a:bodyPr/>
        <a:lstStyle/>
        <a:p>
          <a:endParaRPr lang="es-ES_tradnl"/>
        </a:p>
      </dgm:t>
    </dgm:pt>
    <dgm:pt modelId="{E8528172-62D0-405D-B131-E3E64925FF78}" type="pres">
      <dgm:prSet presAssocID="{F866418E-1F9E-40C5-BE0D-B0878FAF3666}" presName="parTrans" presStyleLbl="sibTrans2D1" presStyleIdx="2" presStyleCnt="4"/>
      <dgm:spPr/>
      <dgm:t>
        <a:bodyPr/>
        <a:lstStyle/>
        <a:p>
          <a:endParaRPr lang="es-ES_tradnl"/>
        </a:p>
      </dgm:t>
    </dgm:pt>
    <dgm:pt modelId="{DA1AC5DC-997C-4CB3-BAEC-302BDC5430D0}" type="pres">
      <dgm:prSet presAssocID="{F866418E-1F9E-40C5-BE0D-B0878FAF3666}" presName="connectorText" presStyleLbl="sibTrans2D1" presStyleIdx="2" presStyleCnt="4"/>
      <dgm:spPr/>
      <dgm:t>
        <a:bodyPr/>
        <a:lstStyle/>
        <a:p>
          <a:endParaRPr lang="es-ES_tradnl"/>
        </a:p>
      </dgm:t>
    </dgm:pt>
    <dgm:pt modelId="{A639B1D6-DE02-43F0-85BD-3970A7583925}" type="pres">
      <dgm:prSet presAssocID="{967A0552-4B88-4F20-A9E7-8AC314294DF5}" presName="node" presStyleLbl="node1" presStyleIdx="2" presStyleCnt="4">
        <dgm:presLayoutVars>
          <dgm:bulletEnabled val="1"/>
        </dgm:presLayoutVars>
      </dgm:prSet>
      <dgm:spPr/>
      <dgm:t>
        <a:bodyPr/>
        <a:lstStyle/>
        <a:p>
          <a:endParaRPr lang="es-ES_tradnl"/>
        </a:p>
      </dgm:t>
    </dgm:pt>
    <dgm:pt modelId="{437F6D51-69BE-4DD2-B7CE-7CDD4CB5EAB1}" type="pres">
      <dgm:prSet presAssocID="{79DE9058-81A6-4C3C-A570-90545560ABE1}" presName="parTrans" presStyleLbl="sibTrans2D1" presStyleIdx="3" presStyleCnt="4"/>
      <dgm:spPr/>
      <dgm:t>
        <a:bodyPr/>
        <a:lstStyle/>
        <a:p>
          <a:endParaRPr lang="es-ES_tradnl"/>
        </a:p>
      </dgm:t>
    </dgm:pt>
    <dgm:pt modelId="{6BC495DF-03FD-49DC-975D-E2ECB39CBFD7}" type="pres">
      <dgm:prSet presAssocID="{79DE9058-81A6-4C3C-A570-90545560ABE1}" presName="connectorText" presStyleLbl="sibTrans2D1" presStyleIdx="3" presStyleCnt="4"/>
      <dgm:spPr/>
      <dgm:t>
        <a:bodyPr/>
        <a:lstStyle/>
        <a:p>
          <a:endParaRPr lang="es-ES_tradnl"/>
        </a:p>
      </dgm:t>
    </dgm:pt>
    <dgm:pt modelId="{89BD21CF-C48E-4439-A858-149055B5ECA5}" type="pres">
      <dgm:prSet presAssocID="{FA86637B-7DAE-4BB9-B904-04B08FFB1C91}" presName="node" presStyleLbl="node1" presStyleIdx="3" presStyleCnt="4">
        <dgm:presLayoutVars>
          <dgm:bulletEnabled val="1"/>
        </dgm:presLayoutVars>
      </dgm:prSet>
      <dgm:spPr/>
      <dgm:t>
        <a:bodyPr/>
        <a:lstStyle/>
        <a:p>
          <a:endParaRPr lang="es-ES_tradnl"/>
        </a:p>
      </dgm:t>
    </dgm:pt>
  </dgm:ptLst>
  <dgm:cxnLst>
    <dgm:cxn modelId="{8F9D43CD-5FAF-4C53-A5E3-3B1D82DCA5B8}" type="presOf" srcId="{F866418E-1F9E-40C5-BE0D-B0878FAF3666}" destId="{DA1AC5DC-997C-4CB3-BAEC-302BDC5430D0}" srcOrd="1" destOrd="0" presId="urn:microsoft.com/office/officeart/2005/8/layout/radial5"/>
    <dgm:cxn modelId="{C7C3F76B-71A5-49E3-BE97-A1EB3A891977}" type="presOf" srcId="{0870ADA4-BFEE-4F36-AD9D-02F5EE8F1E19}" destId="{99663A50-689C-4DCF-AEF6-CA82154DA39D}" srcOrd="0" destOrd="0" presId="urn:microsoft.com/office/officeart/2005/8/layout/radial5"/>
    <dgm:cxn modelId="{A200007A-6333-414A-8B87-C2EA08A20C6E}" srcId="{239C6512-66B2-4050-85E9-A1364A877F34}" destId="{967A0552-4B88-4F20-A9E7-8AC314294DF5}" srcOrd="2" destOrd="0" parTransId="{F866418E-1F9E-40C5-BE0D-B0878FAF3666}" sibTransId="{2120D577-C5C9-403F-B372-D6F070A2D9DC}"/>
    <dgm:cxn modelId="{6C3EB4F4-40F9-4C8F-8EA1-1E210B3EF6A8}" srcId="{0870ADA4-BFEE-4F36-AD9D-02F5EE8F1E19}" destId="{239C6512-66B2-4050-85E9-A1364A877F34}" srcOrd="0" destOrd="0" parTransId="{6E6E00B8-8C3E-418C-A677-BD9BB5CE1072}" sibTransId="{72F2197B-AF31-4673-AEE4-FEBD3BE4A658}"/>
    <dgm:cxn modelId="{C42E1B2B-7387-404F-9303-073DEDCD0EEE}" srcId="{239C6512-66B2-4050-85E9-A1364A877F34}" destId="{AF0A4386-327E-4A76-878D-3DED9784CF5D}" srcOrd="0" destOrd="0" parTransId="{2BE152E6-BB06-4F98-AEBF-4D5120B23791}" sibTransId="{6008FFF8-516D-4BB6-9FF9-DFCC5B209C2C}"/>
    <dgm:cxn modelId="{95D930AD-10CE-49FF-A4AB-F882E7541192}" type="presOf" srcId="{FA86637B-7DAE-4BB9-B904-04B08FFB1C91}" destId="{89BD21CF-C48E-4439-A858-149055B5ECA5}" srcOrd="0" destOrd="0" presId="urn:microsoft.com/office/officeart/2005/8/layout/radial5"/>
    <dgm:cxn modelId="{07525D7C-8BD2-4345-86D7-D83D63504E05}" type="presOf" srcId="{79DE9058-81A6-4C3C-A570-90545560ABE1}" destId="{6BC495DF-03FD-49DC-975D-E2ECB39CBFD7}" srcOrd="1" destOrd="0" presId="urn:microsoft.com/office/officeart/2005/8/layout/radial5"/>
    <dgm:cxn modelId="{8AE8FE9C-8416-48FB-AF4A-B7EC10E1064B}" type="presOf" srcId="{08614A82-236D-4BD6-819C-0CCA38486992}" destId="{C1350247-5F76-43CB-811C-02563CE52502}" srcOrd="1" destOrd="0" presId="urn:microsoft.com/office/officeart/2005/8/layout/radial5"/>
    <dgm:cxn modelId="{756D3AEF-D1AA-4989-A2B4-B2D3A0AE0358}" type="presOf" srcId="{3F8B8A01-DE54-400F-AAEE-048687C8D957}" destId="{4C137A93-2E06-4BB7-B8FA-E3B77837109B}" srcOrd="0" destOrd="0" presId="urn:microsoft.com/office/officeart/2005/8/layout/radial5"/>
    <dgm:cxn modelId="{C3CDC913-1407-404B-BBC7-1CAFEC407C7B}" type="presOf" srcId="{F866418E-1F9E-40C5-BE0D-B0878FAF3666}" destId="{E8528172-62D0-405D-B131-E3E64925FF78}" srcOrd="0" destOrd="0" presId="urn:microsoft.com/office/officeart/2005/8/layout/radial5"/>
    <dgm:cxn modelId="{104704D6-8C95-4834-AAC9-54CBCBC22227}" type="presOf" srcId="{79DE9058-81A6-4C3C-A570-90545560ABE1}" destId="{437F6D51-69BE-4DD2-B7CE-7CDD4CB5EAB1}" srcOrd="0" destOrd="0" presId="urn:microsoft.com/office/officeart/2005/8/layout/radial5"/>
    <dgm:cxn modelId="{9A903BC9-9477-4017-B46C-7ECEE74988CD}" type="presOf" srcId="{AF0A4386-327E-4A76-878D-3DED9784CF5D}" destId="{C4C662E6-B928-48CC-AE62-7A2B1FFA0DE8}" srcOrd="0" destOrd="0" presId="urn:microsoft.com/office/officeart/2005/8/layout/radial5"/>
    <dgm:cxn modelId="{5D2E33C3-5778-478A-9536-AF1F4F091E8B}" type="presOf" srcId="{239C6512-66B2-4050-85E9-A1364A877F34}" destId="{6BD5CC9B-E529-44F2-BAAC-3954A6AB7939}" srcOrd="0" destOrd="0" presId="urn:microsoft.com/office/officeart/2005/8/layout/radial5"/>
    <dgm:cxn modelId="{18E0205A-B29E-4E03-869B-2707FDD33BAB}" srcId="{239C6512-66B2-4050-85E9-A1364A877F34}" destId="{FA86637B-7DAE-4BB9-B904-04B08FFB1C91}" srcOrd="3" destOrd="0" parTransId="{79DE9058-81A6-4C3C-A570-90545560ABE1}" sibTransId="{DB57B346-3111-4114-BE77-728CD15B0752}"/>
    <dgm:cxn modelId="{533D1CEE-F3F2-4CB0-8688-8A9EEFDF4D60}" type="presOf" srcId="{967A0552-4B88-4F20-A9E7-8AC314294DF5}" destId="{A639B1D6-DE02-43F0-85BD-3970A7583925}" srcOrd="0" destOrd="0" presId="urn:microsoft.com/office/officeart/2005/8/layout/radial5"/>
    <dgm:cxn modelId="{19569B3E-5F6A-494E-A160-12A0CBA89913}" type="presOf" srcId="{08614A82-236D-4BD6-819C-0CCA38486992}" destId="{3BE83EF9-5AB7-4CFB-A816-7A04A7BA9EDC}" srcOrd="0" destOrd="0" presId="urn:microsoft.com/office/officeart/2005/8/layout/radial5"/>
    <dgm:cxn modelId="{8E5D7B19-64F1-4BDA-B507-EAA975DF200D}" type="presOf" srcId="{2BE152E6-BB06-4F98-AEBF-4D5120B23791}" destId="{FA54E3F5-17D0-4D07-BAD0-8DA4212EF1F7}" srcOrd="0" destOrd="0" presId="urn:microsoft.com/office/officeart/2005/8/layout/radial5"/>
    <dgm:cxn modelId="{761C4F5D-F4BD-4E8B-8F9D-34ACC516C0F5}" type="presOf" srcId="{2BE152E6-BB06-4F98-AEBF-4D5120B23791}" destId="{3B8BB862-4474-4206-9A80-79DEE4E9A342}" srcOrd="1" destOrd="0" presId="urn:microsoft.com/office/officeart/2005/8/layout/radial5"/>
    <dgm:cxn modelId="{7901905A-FDB6-4788-9E7D-7189D5C19C81}" srcId="{239C6512-66B2-4050-85E9-A1364A877F34}" destId="{3F8B8A01-DE54-400F-AAEE-048687C8D957}" srcOrd="1" destOrd="0" parTransId="{08614A82-236D-4BD6-819C-0CCA38486992}" sibTransId="{2C07B9C6-D1D9-4390-AB1F-EC92194F0596}"/>
    <dgm:cxn modelId="{0DEC4658-8E19-46FD-822D-45161FF44E83}" type="presParOf" srcId="{99663A50-689C-4DCF-AEF6-CA82154DA39D}" destId="{6BD5CC9B-E529-44F2-BAAC-3954A6AB7939}" srcOrd="0" destOrd="0" presId="urn:microsoft.com/office/officeart/2005/8/layout/radial5"/>
    <dgm:cxn modelId="{4F056C59-7358-44E8-A57F-0CAA3D94561F}" type="presParOf" srcId="{99663A50-689C-4DCF-AEF6-CA82154DA39D}" destId="{FA54E3F5-17D0-4D07-BAD0-8DA4212EF1F7}" srcOrd="1" destOrd="0" presId="urn:microsoft.com/office/officeart/2005/8/layout/radial5"/>
    <dgm:cxn modelId="{A1375536-B143-4995-A1B3-B2CEBD910874}" type="presParOf" srcId="{FA54E3F5-17D0-4D07-BAD0-8DA4212EF1F7}" destId="{3B8BB862-4474-4206-9A80-79DEE4E9A342}" srcOrd="0" destOrd="0" presId="urn:microsoft.com/office/officeart/2005/8/layout/radial5"/>
    <dgm:cxn modelId="{0C6C152C-2CA8-4959-AE0B-880D089212B6}" type="presParOf" srcId="{99663A50-689C-4DCF-AEF6-CA82154DA39D}" destId="{C4C662E6-B928-48CC-AE62-7A2B1FFA0DE8}" srcOrd="2" destOrd="0" presId="urn:microsoft.com/office/officeart/2005/8/layout/radial5"/>
    <dgm:cxn modelId="{711432E7-9247-4297-82CE-6705D078FE55}" type="presParOf" srcId="{99663A50-689C-4DCF-AEF6-CA82154DA39D}" destId="{3BE83EF9-5AB7-4CFB-A816-7A04A7BA9EDC}" srcOrd="3" destOrd="0" presId="urn:microsoft.com/office/officeart/2005/8/layout/radial5"/>
    <dgm:cxn modelId="{E3470029-8EDC-4431-97EF-3D0D84CB3D96}" type="presParOf" srcId="{3BE83EF9-5AB7-4CFB-A816-7A04A7BA9EDC}" destId="{C1350247-5F76-43CB-811C-02563CE52502}" srcOrd="0" destOrd="0" presId="urn:microsoft.com/office/officeart/2005/8/layout/radial5"/>
    <dgm:cxn modelId="{0EF2C9A7-23F3-4809-B747-0B36CB98B5B8}" type="presParOf" srcId="{99663A50-689C-4DCF-AEF6-CA82154DA39D}" destId="{4C137A93-2E06-4BB7-B8FA-E3B77837109B}" srcOrd="4" destOrd="0" presId="urn:microsoft.com/office/officeart/2005/8/layout/radial5"/>
    <dgm:cxn modelId="{4904D09C-2324-42ED-8A52-DC357060C814}" type="presParOf" srcId="{99663A50-689C-4DCF-AEF6-CA82154DA39D}" destId="{E8528172-62D0-405D-B131-E3E64925FF78}" srcOrd="5" destOrd="0" presId="urn:microsoft.com/office/officeart/2005/8/layout/radial5"/>
    <dgm:cxn modelId="{7F9BE388-EB73-41AE-839E-34E1AFCCA1DE}" type="presParOf" srcId="{E8528172-62D0-405D-B131-E3E64925FF78}" destId="{DA1AC5DC-997C-4CB3-BAEC-302BDC5430D0}" srcOrd="0" destOrd="0" presId="urn:microsoft.com/office/officeart/2005/8/layout/radial5"/>
    <dgm:cxn modelId="{5AE83F26-819C-4248-A889-6B392C9636DA}" type="presParOf" srcId="{99663A50-689C-4DCF-AEF6-CA82154DA39D}" destId="{A639B1D6-DE02-43F0-85BD-3970A7583925}" srcOrd="6" destOrd="0" presId="urn:microsoft.com/office/officeart/2005/8/layout/radial5"/>
    <dgm:cxn modelId="{594F3B8E-F6FF-463D-956C-20ABAADC0301}" type="presParOf" srcId="{99663A50-689C-4DCF-AEF6-CA82154DA39D}" destId="{437F6D51-69BE-4DD2-B7CE-7CDD4CB5EAB1}" srcOrd="7" destOrd="0" presId="urn:microsoft.com/office/officeart/2005/8/layout/radial5"/>
    <dgm:cxn modelId="{E7C01100-E59E-42BA-8FD9-D28D527F2D41}" type="presParOf" srcId="{437F6D51-69BE-4DD2-B7CE-7CDD4CB5EAB1}" destId="{6BC495DF-03FD-49DC-975D-E2ECB39CBFD7}" srcOrd="0" destOrd="0" presId="urn:microsoft.com/office/officeart/2005/8/layout/radial5"/>
    <dgm:cxn modelId="{863A05D0-31B7-4AF2-BEBD-FAD78AF089BC}" type="presParOf" srcId="{99663A50-689C-4DCF-AEF6-CA82154DA39D}" destId="{89BD21CF-C48E-4439-A858-149055B5ECA5}" srcOrd="8" destOrd="0" presId="urn:microsoft.com/office/officeart/2005/8/layout/radial5"/>
  </dgm:cxnLst>
  <dgm:bg>
    <a:noFill/>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33E45B-303B-4015-92EB-5212E955862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s-ES_tradnl"/>
        </a:p>
      </dgm:t>
    </dgm:pt>
    <dgm:pt modelId="{074AB11B-0B69-44D1-9276-C2149C236838}">
      <dgm:prSet phldrT="[Texto]" custT="1"/>
      <dgm:spPr>
        <a:solidFill>
          <a:srgbClr val="92D050"/>
        </a:solidFill>
      </dgm:spPr>
      <dgm:t>
        <a:bodyPr/>
        <a:lstStyle/>
        <a:p>
          <a:r>
            <a:rPr lang="es-ES_tradnl" sz="2000" b="1" dirty="0" smtClean="0">
              <a:solidFill>
                <a:schemeClr val="bg1"/>
              </a:solidFill>
            </a:rPr>
            <a:t>Relaciones Humanas y profesionales</a:t>
          </a:r>
          <a:endParaRPr lang="es-ES_tradnl" sz="2000" b="1" dirty="0">
            <a:solidFill>
              <a:schemeClr val="bg1"/>
            </a:solidFill>
          </a:endParaRPr>
        </a:p>
      </dgm:t>
    </dgm:pt>
    <dgm:pt modelId="{90C2162E-2332-4F01-994A-6FAB4736BA3C}" type="parTrans" cxnId="{9B8EAAF6-8289-47B0-A2EA-FB5665CC7CB7}">
      <dgm:prSet/>
      <dgm:spPr/>
      <dgm:t>
        <a:bodyPr/>
        <a:lstStyle/>
        <a:p>
          <a:endParaRPr lang="es-ES_tradnl" sz="2000" b="1">
            <a:solidFill>
              <a:schemeClr val="bg1"/>
            </a:solidFill>
          </a:endParaRPr>
        </a:p>
      </dgm:t>
    </dgm:pt>
    <dgm:pt modelId="{BF06658D-1C68-467F-A65C-C0B0DE4940D9}" type="sibTrans" cxnId="{9B8EAAF6-8289-47B0-A2EA-FB5665CC7CB7}">
      <dgm:prSet/>
      <dgm:spPr/>
      <dgm:t>
        <a:bodyPr/>
        <a:lstStyle/>
        <a:p>
          <a:endParaRPr lang="es-ES_tradnl" sz="2000" b="1">
            <a:solidFill>
              <a:schemeClr val="bg1"/>
            </a:solidFill>
          </a:endParaRPr>
        </a:p>
      </dgm:t>
    </dgm:pt>
    <dgm:pt modelId="{3E4DDF71-AFAC-4FD8-A89A-EED074E36594}">
      <dgm:prSet phldrT="[Texto]" custT="1"/>
      <dgm:spPr>
        <a:solidFill>
          <a:schemeClr val="accent6">
            <a:lumMod val="60000"/>
            <a:lumOff val="40000"/>
          </a:schemeClr>
        </a:solidFill>
      </dgm:spPr>
      <dgm:t>
        <a:bodyPr/>
        <a:lstStyle/>
        <a:p>
          <a:r>
            <a:rPr lang="es-ES_tradnl" sz="2000" b="1" dirty="0" smtClean="0">
              <a:solidFill>
                <a:schemeClr val="bg1"/>
              </a:solidFill>
            </a:rPr>
            <a:t>La comunicación y el mensaje</a:t>
          </a:r>
          <a:endParaRPr lang="es-ES_tradnl" sz="2000" b="1" dirty="0">
            <a:solidFill>
              <a:schemeClr val="bg1"/>
            </a:solidFill>
          </a:endParaRPr>
        </a:p>
      </dgm:t>
    </dgm:pt>
    <dgm:pt modelId="{98358572-110B-45A7-AFB0-A951163C6283}" type="parTrans" cxnId="{AE9909B5-683E-452B-B756-4C2D64841215}">
      <dgm:prSet/>
      <dgm:spPr/>
      <dgm:t>
        <a:bodyPr/>
        <a:lstStyle/>
        <a:p>
          <a:endParaRPr lang="es-ES_tradnl" sz="2000" b="1">
            <a:solidFill>
              <a:schemeClr val="bg1"/>
            </a:solidFill>
          </a:endParaRPr>
        </a:p>
      </dgm:t>
    </dgm:pt>
    <dgm:pt modelId="{F0190FB0-6998-47F8-8246-CC23CCE542BC}" type="sibTrans" cxnId="{AE9909B5-683E-452B-B756-4C2D64841215}">
      <dgm:prSet/>
      <dgm:spPr/>
      <dgm:t>
        <a:bodyPr/>
        <a:lstStyle/>
        <a:p>
          <a:endParaRPr lang="es-ES_tradnl" sz="2000" b="1">
            <a:solidFill>
              <a:schemeClr val="bg1"/>
            </a:solidFill>
          </a:endParaRPr>
        </a:p>
      </dgm:t>
    </dgm:pt>
    <dgm:pt modelId="{167484ED-316C-47DC-8F71-A3EC926253D3}">
      <dgm:prSet phldrT="[Texto]" custT="1"/>
      <dgm:spPr>
        <a:solidFill>
          <a:schemeClr val="tx2">
            <a:lumMod val="40000"/>
            <a:lumOff val="60000"/>
          </a:schemeClr>
        </a:solidFill>
      </dgm:spPr>
      <dgm:t>
        <a:bodyPr/>
        <a:lstStyle/>
        <a:p>
          <a:r>
            <a:rPr lang="es-ES_tradnl" sz="2000" b="1" dirty="0" smtClean="0">
              <a:solidFill>
                <a:schemeClr val="bg1"/>
              </a:solidFill>
            </a:rPr>
            <a:t>La evaluación de personalidades</a:t>
          </a:r>
          <a:endParaRPr lang="es-ES_tradnl" sz="2000" b="1" dirty="0">
            <a:solidFill>
              <a:schemeClr val="bg1"/>
            </a:solidFill>
          </a:endParaRPr>
        </a:p>
      </dgm:t>
    </dgm:pt>
    <dgm:pt modelId="{A7397042-47B0-4028-A7C2-22EE2C6DB1D1}" type="parTrans" cxnId="{2664F769-6E4A-4A00-B10C-0F9D3C5E7AD8}">
      <dgm:prSet/>
      <dgm:spPr/>
      <dgm:t>
        <a:bodyPr/>
        <a:lstStyle/>
        <a:p>
          <a:endParaRPr lang="es-ES_tradnl" sz="2000" b="1">
            <a:solidFill>
              <a:schemeClr val="bg1"/>
            </a:solidFill>
          </a:endParaRPr>
        </a:p>
      </dgm:t>
    </dgm:pt>
    <dgm:pt modelId="{1A6083BE-CABB-4EB3-A79E-DD2D4487B316}" type="sibTrans" cxnId="{2664F769-6E4A-4A00-B10C-0F9D3C5E7AD8}">
      <dgm:prSet/>
      <dgm:spPr/>
      <dgm:t>
        <a:bodyPr/>
        <a:lstStyle/>
        <a:p>
          <a:endParaRPr lang="es-ES_tradnl" sz="2000" b="1">
            <a:solidFill>
              <a:schemeClr val="bg1"/>
            </a:solidFill>
          </a:endParaRPr>
        </a:p>
      </dgm:t>
    </dgm:pt>
    <dgm:pt modelId="{6982E437-F62D-45CC-BE8B-C725FEECA8D3}">
      <dgm:prSet phldrT="[Texto]" custT="1"/>
      <dgm:spPr>
        <a:solidFill>
          <a:srgbClr val="FFFF99"/>
        </a:solidFill>
      </dgm:spPr>
      <dgm:t>
        <a:bodyPr/>
        <a:lstStyle/>
        <a:p>
          <a:r>
            <a:rPr lang="es-ES_tradnl" sz="2000" b="1" dirty="0" smtClean="0">
              <a:solidFill>
                <a:schemeClr val="bg1"/>
              </a:solidFill>
            </a:rPr>
            <a:t>Conocimientos + Habilidades + Acción = Resultados</a:t>
          </a:r>
          <a:endParaRPr lang="es-ES_tradnl" sz="2000" b="1" dirty="0">
            <a:solidFill>
              <a:schemeClr val="bg1"/>
            </a:solidFill>
          </a:endParaRPr>
        </a:p>
      </dgm:t>
    </dgm:pt>
    <dgm:pt modelId="{05F6DA89-0C65-4375-8CC7-60FB0617093B}" type="parTrans" cxnId="{F42DEFA7-CA0A-4E18-B998-521A61D3937A}">
      <dgm:prSet/>
      <dgm:spPr/>
      <dgm:t>
        <a:bodyPr/>
        <a:lstStyle/>
        <a:p>
          <a:endParaRPr lang="es-ES_tradnl" sz="2000" b="1">
            <a:solidFill>
              <a:schemeClr val="bg1"/>
            </a:solidFill>
          </a:endParaRPr>
        </a:p>
      </dgm:t>
    </dgm:pt>
    <dgm:pt modelId="{6036EEE1-998B-4D81-A15D-453714B55827}" type="sibTrans" cxnId="{F42DEFA7-CA0A-4E18-B998-521A61D3937A}">
      <dgm:prSet/>
      <dgm:spPr/>
      <dgm:t>
        <a:bodyPr/>
        <a:lstStyle/>
        <a:p>
          <a:endParaRPr lang="es-ES_tradnl" sz="2000" b="1">
            <a:solidFill>
              <a:schemeClr val="bg1"/>
            </a:solidFill>
          </a:endParaRPr>
        </a:p>
      </dgm:t>
    </dgm:pt>
    <dgm:pt modelId="{F2787FC5-6252-4432-A2B0-F6F0CE5B2C3D}">
      <dgm:prSet phldrT="[Texto]" custT="1"/>
      <dgm:spPr>
        <a:blipFill rotWithShape="0">
          <a:blip xmlns:r="http://schemas.openxmlformats.org/officeDocument/2006/relationships" r:embed="rId1"/>
          <a:stretch>
            <a:fillRect/>
          </a:stretch>
        </a:blipFill>
      </dgm:spPr>
      <dgm:t>
        <a:bodyPr/>
        <a:lstStyle/>
        <a:p>
          <a:r>
            <a:rPr lang="es-ES_tradnl" sz="2000" b="1" dirty="0" smtClean="0">
              <a:solidFill>
                <a:schemeClr val="bg1"/>
              </a:solidFill>
            </a:rPr>
            <a:t>Líder</a:t>
          </a:r>
          <a:endParaRPr lang="es-ES_tradnl" sz="2000" b="1" dirty="0">
            <a:solidFill>
              <a:schemeClr val="bg1"/>
            </a:solidFill>
          </a:endParaRPr>
        </a:p>
      </dgm:t>
    </dgm:pt>
    <dgm:pt modelId="{6F9CAE49-5501-4B3A-B750-F224E9052E64}" type="sibTrans" cxnId="{B89F9D6A-1494-4B80-8722-78C91FE31BEA}">
      <dgm:prSet/>
      <dgm:spPr/>
      <dgm:t>
        <a:bodyPr/>
        <a:lstStyle/>
        <a:p>
          <a:endParaRPr lang="es-ES_tradnl" sz="2000" b="1">
            <a:solidFill>
              <a:schemeClr val="bg1"/>
            </a:solidFill>
          </a:endParaRPr>
        </a:p>
      </dgm:t>
    </dgm:pt>
    <dgm:pt modelId="{A1CC42E4-725E-40A2-B1AA-A269E70FD96E}" type="parTrans" cxnId="{B89F9D6A-1494-4B80-8722-78C91FE31BEA}">
      <dgm:prSet/>
      <dgm:spPr/>
      <dgm:t>
        <a:bodyPr/>
        <a:lstStyle/>
        <a:p>
          <a:endParaRPr lang="es-ES_tradnl" sz="2000" b="1">
            <a:solidFill>
              <a:schemeClr val="bg1"/>
            </a:solidFill>
          </a:endParaRPr>
        </a:p>
      </dgm:t>
    </dgm:pt>
    <dgm:pt modelId="{585D2EFD-17C3-4F0A-B5AF-3ECD53AE3324}" type="pres">
      <dgm:prSet presAssocID="{5233E45B-303B-4015-92EB-5212E9558626}" presName="diagram" presStyleCnt="0">
        <dgm:presLayoutVars>
          <dgm:chMax val="1"/>
          <dgm:dir/>
          <dgm:animLvl val="ctr"/>
          <dgm:resizeHandles val="exact"/>
        </dgm:presLayoutVars>
      </dgm:prSet>
      <dgm:spPr/>
      <dgm:t>
        <a:bodyPr/>
        <a:lstStyle/>
        <a:p>
          <a:endParaRPr lang="es-ES_tradnl"/>
        </a:p>
      </dgm:t>
    </dgm:pt>
    <dgm:pt modelId="{3D229ADB-781C-4261-A51D-015B9DCA4F92}" type="pres">
      <dgm:prSet presAssocID="{5233E45B-303B-4015-92EB-5212E9558626}" presName="matrix" presStyleCnt="0"/>
      <dgm:spPr/>
    </dgm:pt>
    <dgm:pt modelId="{A87E2CB7-82B0-4A0B-B5F5-A4C2540F2D9B}" type="pres">
      <dgm:prSet presAssocID="{5233E45B-303B-4015-92EB-5212E9558626}" presName="tile1" presStyleLbl="node1" presStyleIdx="0" presStyleCnt="4"/>
      <dgm:spPr/>
      <dgm:t>
        <a:bodyPr/>
        <a:lstStyle/>
        <a:p>
          <a:endParaRPr lang="es-ES_tradnl"/>
        </a:p>
      </dgm:t>
    </dgm:pt>
    <dgm:pt modelId="{68FB63E9-68B4-4AF7-B542-7CE3073A51B8}" type="pres">
      <dgm:prSet presAssocID="{5233E45B-303B-4015-92EB-5212E9558626}" presName="tile1text" presStyleLbl="node1" presStyleIdx="0" presStyleCnt="4">
        <dgm:presLayoutVars>
          <dgm:chMax val="0"/>
          <dgm:chPref val="0"/>
          <dgm:bulletEnabled val="1"/>
        </dgm:presLayoutVars>
      </dgm:prSet>
      <dgm:spPr/>
      <dgm:t>
        <a:bodyPr/>
        <a:lstStyle/>
        <a:p>
          <a:endParaRPr lang="es-ES_tradnl"/>
        </a:p>
      </dgm:t>
    </dgm:pt>
    <dgm:pt modelId="{22A0E689-2941-432F-A3B3-6A0D4BCC7193}" type="pres">
      <dgm:prSet presAssocID="{5233E45B-303B-4015-92EB-5212E9558626}" presName="tile2" presStyleLbl="node1" presStyleIdx="1" presStyleCnt="4"/>
      <dgm:spPr/>
      <dgm:t>
        <a:bodyPr/>
        <a:lstStyle/>
        <a:p>
          <a:endParaRPr lang="es-ES_tradnl"/>
        </a:p>
      </dgm:t>
    </dgm:pt>
    <dgm:pt modelId="{99B081FE-0094-4BDC-ACD1-D7560E167E8D}" type="pres">
      <dgm:prSet presAssocID="{5233E45B-303B-4015-92EB-5212E9558626}" presName="tile2text" presStyleLbl="node1" presStyleIdx="1" presStyleCnt="4">
        <dgm:presLayoutVars>
          <dgm:chMax val="0"/>
          <dgm:chPref val="0"/>
          <dgm:bulletEnabled val="1"/>
        </dgm:presLayoutVars>
      </dgm:prSet>
      <dgm:spPr/>
      <dgm:t>
        <a:bodyPr/>
        <a:lstStyle/>
        <a:p>
          <a:endParaRPr lang="es-ES_tradnl"/>
        </a:p>
      </dgm:t>
    </dgm:pt>
    <dgm:pt modelId="{433443C4-9419-46EE-8B85-CAE8B515C1B0}" type="pres">
      <dgm:prSet presAssocID="{5233E45B-303B-4015-92EB-5212E9558626}" presName="tile3" presStyleLbl="node1" presStyleIdx="2" presStyleCnt="4"/>
      <dgm:spPr/>
      <dgm:t>
        <a:bodyPr/>
        <a:lstStyle/>
        <a:p>
          <a:endParaRPr lang="es-ES_tradnl"/>
        </a:p>
      </dgm:t>
    </dgm:pt>
    <dgm:pt modelId="{F7330F99-066C-46E8-B668-3518072F8BC9}" type="pres">
      <dgm:prSet presAssocID="{5233E45B-303B-4015-92EB-5212E9558626}" presName="tile3text" presStyleLbl="node1" presStyleIdx="2" presStyleCnt="4">
        <dgm:presLayoutVars>
          <dgm:chMax val="0"/>
          <dgm:chPref val="0"/>
          <dgm:bulletEnabled val="1"/>
        </dgm:presLayoutVars>
      </dgm:prSet>
      <dgm:spPr/>
      <dgm:t>
        <a:bodyPr/>
        <a:lstStyle/>
        <a:p>
          <a:endParaRPr lang="es-ES_tradnl"/>
        </a:p>
      </dgm:t>
    </dgm:pt>
    <dgm:pt modelId="{5376677B-262C-453F-A43F-C5C7C18259EB}" type="pres">
      <dgm:prSet presAssocID="{5233E45B-303B-4015-92EB-5212E9558626}" presName="tile4" presStyleLbl="node1" presStyleIdx="3" presStyleCnt="4"/>
      <dgm:spPr/>
      <dgm:t>
        <a:bodyPr/>
        <a:lstStyle/>
        <a:p>
          <a:endParaRPr lang="es-ES_tradnl"/>
        </a:p>
      </dgm:t>
    </dgm:pt>
    <dgm:pt modelId="{D6A42446-A543-4462-A957-AB22C6B25A37}" type="pres">
      <dgm:prSet presAssocID="{5233E45B-303B-4015-92EB-5212E9558626}" presName="tile4text" presStyleLbl="node1" presStyleIdx="3" presStyleCnt="4">
        <dgm:presLayoutVars>
          <dgm:chMax val="0"/>
          <dgm:chPref val="0"/>
          <dgm:bulletEnabled val="1"/>
        </dgm:presLayoutVars>
      </dgm:prSet>
      <dgm:spPr/>
      <dgm:t>
        <a:bodyPr/>
        <a:lstStyle/>
        <a:p>
          <a:endParaRPr lang="es-ES_tradnl"/>
        </a:p>
      </dgm:t>
    </dgm:pt>
    <dgm:pt modelId="{B331BA76-BCB3-4B7E-BCBA-C3025862A8FC}" type="pres">
      <dgm:prSet presAssocID="{5233E45B-303B-4015-92EB-5212E9558626}" presName="centerTile" presStyleLbl="fgShp" presStyleIdx="0" presStyleCnt="1" custScaleX="91503" custScaleY="151711">
        <dgm:presLayoutVars>
          <dgm:chMax val="0"/>
          <dgm:chPref val="0"/>
        </dgm:presLayoutVars>
      </dgm:prSet>
      <dgm:spPr/>
      <dgm:t>
        <a:bodyPr/>
        <a:lstStyle/>
        <a:p>
          <a:endParaRPr lang="es-ES_tradnl"/>
        </a:p>
      </dgm:t>
    </dgm:pt>
  </dgm:ptLst>
  <dgm:cxnLst>
    <dgm:cxn modelId="{A3946E37-E38A-4B71-981D-52D947AA1267}" type="presOf" srcId="{5233E45B-303B-4015-92EB-5212E9558626}" destId="{585D2EFD-17C3-4F0A-B5AF-3ECD53AE3324}" srcOrd="0" destOrd="0" presId="urn:microsoft.com/office/officeart/2005/8/layout/matrix1"/>
    <dgm:cxn modelId="{21E0C0DC-AB61-4D17-87A3-CF828AE6C592}" type="presOf" srcId="{3E4DDF71-AFAC-4FD8-A89A-EED074E36594}" destId="{99B081FE-0094-4BDC-ACD1-D7560E167E8D}" srcOrd="1" destOrd="0" presId="urn:microsoft.com/office/officeart/2005/8/layout/matrix1"/>
    <dgm:cxn modelId="{3A7A2C0A-E211-4BB8-84DC-400E51EFE665}" type="presOf" srcId="{3E4DDF71-AFAC-4FD8-A89A-EED074E36594}" destId="{22A0E689-2941-432F-A3B3-6A0D4BCC7193}" srcOrd="0" destOrd="0" presId="urn:microsoft.com/office/officeart/2005/8/layout/matrix1"/>
    <dgm:cxn modelId="{17F272AD-F861-4A09-B81E-D1F922DFC958}" type="presOf" srcId="{6982E437-F62D-45CC-BE8B-C725FEECA8D3}" destId="{5376677B-262C-453F-A43F-C5C7C18259EB}" srcOrd="0" destOrd="0" presId="urn:microsoft.com/office/officeart/2005/8/layout/matrix1"/>
    <dgm:cxn modelId="{AE9909B5-683E-452B-B756-4C2D64841215}" srcId="{F2787FC5-6252-4432-A2B0-F6F0CE5B2C3D}" destId="{3E4DDF71-AFAC-4FD8-A89A-EED074E36594}" srcOrd="1" destOrd="0" parTransId="{98358572-110B-45A7-AFB0-A951163C6283}" sibTransId="{F0190FB0-6998-47F8-8246-CC23CCE542BC}"/>
    <dgm:cxn modelId="{4F405451-55FA-4E9B-96A2-435EEEE6B7C6}" type="presOf" srcId="{074AB11B-0B69-44D1-9276-C2149C236838}" destId="{68FB63E9-68B4-4AF7-B542-7CE3073A51B8}" srcOrd="1" destOrd="0" presId="urn:microsoft.com/office/officeart/2005/8/layout/matrix1"/>
    <dgm:cxn modelId="{B89F9D6A-1494-4B80-8722-78C91FE31BEA}" srcId="{5233E45B-303B-4015-92EB-5212E9558626}" destId="{F2787FC5-6252-4432-A2B0-F6F0CE5B2C3D}" srcOrd="0" destOrd="0" parTransId="{A1CC42E4-725E-40A2-B1AA-A269E70FD96E}" sibTransId="{6F9CAE49-5501-4B3A-B750-F224E9052E64}"/>
    <dgm:cxn modelId="{9B8EAAF6-8289-47B0-A2EA-FB5665CC7CB7}" srcId="{F2787FC5-6252-4432-A2B0-F6F0CE5B2C3D}" destId="{074AB11B-0B69-44D1-9276-C2149C236838}" srcOrd="0" destOrd="0" parTransId="{90C2162E-2332-4F01-994A-6FAB4736BA3C}" sibTransId="{BF06658D-1C68-467F-A65C-C0B0DE4940D9}"/>
    <dgm:cxn modelId="{F42DEFA7-CA0A-4E18-B998-521A61D3937A}" srcId="{F2787FC5-6252-4432-A2B0-F6F0CE5B2C3D}" destId="{6982E437-F62D-45CC-BE8B-C725FEECA8D3}" srcOrd="3" destOrd="0" parTransId="{05F6DA89-0C65-4375-8CC7-60FB0617093B}" sibTransId="{6036EEE1-998B-4D81-A15D-453714B55827}"/>
    <dgm:cxn modelId="{2664F769-6E4A-4A00-B10C-0F9D3C5E7AD8}" srcId="{F2787FC5-6252-4432-A2B0-F6F0CE5B2C3D}" destId="{167484ED-316C-47DC-8F71-A3EC926253D3}" srcOrd="2" destOrd="0" parTransId="{A7397042-47B0-4028-A7C2-22EE2C6DB1D1}" sibTransId="{1A6083BE-CABB-4EB3-A79E-DD2D4487B316}"/>
    <dgm:cxn modelId="{3B3CEB1A-B4B4-4467-8D48-29DE7E5FE88B}" type="presOf" srcId="{167484ED-316C-47DC-8F71-A3EC926253D3}" destId="{F7330F99-066C-46E8-B668-3518072F8BC9}" srcOrd="1" destOrd="0" presId="urn:microsoft.com/office/officeart/2005/8/layout/matrix1"/>
    <dgm:cxn modelId="{5B8A051D-C2F1-4B22-AFD0-89BA26A4D96F}" type="presOf" srcId="{074AB11B-0B69-44D1-9276-C2149C236838}" destId="{A87E2CB7-82B0-4A0B-B5F5-A4C2540F2D9B}" srcOrd="0" destOrd="0" presId="urn:microsoft.com/office/officeart/2005/8/layout/matrix1"/>
    <dgm:cxn modelId="{DE2B5B96-5924-4279-9D95-6A7C2597BC4B}" type="presOf" srcId="{F2787FC5-6252-4432-A2B0-F6F0CE5B2C3D}" destId="{B331BA76-BCB3-4B7E-BCBA-C3025862A8FC}" srcOrd="0" destOrd="0" presId="urn:microsoft.com/office/officeart/2005/8/layout/matrix1"/>
    <dgm:cxn modelId="{FFF1B74C-7679-49F2-BC61-B395B175C1E0}" type="presOf" srcId="{6982E437-F62D-45CC-BE8B-C725FEECA8D3}" destId="{D6A42446-A543-4462-A957-AB22C6B25A37}" srcOrd="1" destOrd="0" presId="urn:microsoft.com/office/officeart/2005/8/layout/matrix1"/>
    <dgm:cxn modelId="{092AEB4B-6118-4C92-BEFE-99ED51828D21}" type="presOf" srcId="{167484ED-316C-47DC-8F71-A3EC926253D3}" destId="{433443C4-9419-46EE-8B85-CAE8B515C1B0}" srcOrd="0" destOrd="0" presId="urn:microsoft.com/office/officeart/2005/8/layout/matrix1"/>
    <dgm:cxn modelId="{8D9612FF-3C83-4F9F-B3D3-1696424AECDE}" type="presParOf" srcId="{585D2EFD-17C3-4F0A-B5AF-3ECD53AE3324}" destId="{3D229ADB-781C-4261-A51D-015B9DCA4F92}" srcOrd="0" destOrd="0" presId="urn:microsoft.com/office/officeart/2005/8/layout/matrix1"/>
    <dgm:cxn modelId="{F5900BE0-4EDA-4006-B2A9-CE3E79F591B9}" type="presParOf" srcId="{3D229ADB-781C-4261-A51D-015B9DCA4F92}" destId="{A87E2CB7-82B0-4A0B-B5F5-A4C2540F2D9B}" srcOrd="0" destOrd="0" presId="urn:microsoft.com/office/officeart/2005/8/layout/matrix1"/>
    <dgm:cxn modelId="{5C211C4A-179A-4447-90A6-B8E8EE8DD953}" type="presParOf" srcId="{3D229ADB-781C-4261-A51D-015B9DCA4F92}" destId="{68FB63E9-68B4-4AF7-B542-7CE3073A51B8}" srcOrd="1" destOrd="0" presId="urn:microsoft.com/office/officeart/2005/8/layout/matrix1"/>
    <dgm:cxn modelId="{8292A3C8-B3FA-440A-86F1-8F37E8FAB3D1}" type="presParOf" srcId="{3D229ADB-781C-4261-A51D-015B9DCA4F92}" destId="{22A0E689-2941-432F-A3B3-6A0D4BCC7193}" srcOrd="2" destOrd="0" presId="urn:microsoft.com/office/officeart/2005/8/layout/matrix1"/>
    <dgm:cxn modelId="{E025C818-BCD2-4F8A-81F9-8A12EB3AB9F3}" type="presParOf" srcId="{3D229ADB-781C-4261-A51D-015B9DCA4F92}" destId="{99B081FE-0094-4BDC-ACD1-D7560E167E8D}" srcOrd="3" destOrd="0" presId="urn:microsoft.com/office/officeart/2005/8/layout/matrix1"/>
    <dgm:cxn modelId="{88DAB43A-7359-400E-84A2-A29A74C8C8B2}" type="presParOf" srcId="{3D229ADB-781C-4261-A51D-015B9DCA4F92}" destId="{433443C4-9419-46EE-8B85-CAE8B515C1B0}" srcOrd="4" destOrd="0" presId="urn:microsoft.com/office/officeart/2005/8/layout/matrix1"/>
    <dgm:cxn modelId="{A2B712D1-BF5B-4A35-B242-35DCACB79FE9}" type="presParOf" srcId="{3D229ADB-781C-4261-A51D-015B9DCA4F92}" destId="{F7330F99-066C-46E8-B668-3518072F8BC9}" srcOrd="5" destOrd="0" presId="urn:microsoft.com/office/officeart/2005/8/layout/matrix1"/>
    <dgm:cxn modelId="{2F25E391-2B7A-4F8E-8091-C33B04056498}" type="presParOf" srcId="{3D229ADB-781C-4261-A51D-015B9DCA4F92}" destId="{5376677B-262C-453F-A43F-C5C7C18259EB}" srcOrd="6" destOrd="0" presId="urn:microsoft.com/office/officeart/2005/8/layout/matrix1"/>
    <dgm:cxn modelId="{BB60A9E1-A462-42AC-8AC5-91B86CD8C663}" type="presParOf" srcId="{3D229ADB-781C-4261-A51D-015B9DCA4F92}" destId="{D6A42446-A543-4462-A957-AB22C6B25A37}" srcOrd="7" destOrd="0" presId="urn:microsoft.com/office/officeart/2005/8/layout/matrix1"/>
    <dgm:cxn modelId="{E384A932-B75D-4158-B07D-1D9B0FF7F41F}" type="presParOf" srcId="{585D2EFD-17C3-4F0A-B5AF-3ECD53AE3324}" destId="{B331BA76-BCB3-4B7E-BCBA-C3025862A8FC}" srcOrd="1" destOrd="0" presId="urn:microsoft.com/office/officeart/2005/8/layout/matrix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D5CC9B-E529-44F2-BAAC-3954A6AB7939}">
      <dsp:nvSpPr>
        <dsp:cNvPr id="0" name=""/>
        <dsp:cNvSpPr/>
      </dsp:nvSpPr>
      <dsp:spPr>
        <a:xfrm>
          <a:off x="2716614" y="1198530"/>
          <a:ext cx="855130" cy="855130"/>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_tradnl" sz="800" b="1" kern="1200" dirty="0" smtClean="0">
              <a:solidFill>
                <a:schemeClr val="bg1"/>
              </a:solidFill>
            </a:rPr>
            <a:t>Organización de la Institución</a:t>
          </a:r>
          <a:endParaRPr lang="es-ES_tradnl" sz="800" b="1" kern="1200" dirty="0">
            <a:solidFill>
              <a:schemeClr val="bg1"/>
            </a:solidFill>
          </a:endParaRPr>
        </a:p>
      </dsp:txBody>
      <dsp:txXfrm>
        <a:off x="2716614" y="1198530"/>
        <a:ext cx="855130" cy="855130"/>
      </dsp:txXfrm>
    </dsp:sp>
    <dsp:sp modelId="{FA54E3F5-17D0-4D07-BAD0-8DA4212EF1F7}">
      <dsp:nvSpPr>
        <dsp:cNvPr id="0" name=""/>
        <dsp:cNvSpPr/>
      </dsp:nvSpPr>
      <dsp:spPr>
        <a:xfrm rot="16200000">
          <a:off x="3053731" y="887620"/>
          <a:ext cx="180896" cy="290744"/>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ES_tradnl" sz="600" kern="1200" dirty="0"/>
        </a:p>
      </dsp:txBody>
      <dsp:txXfrm rot="16200000">
        <a:off x="3053731" y="887620"/>
        <a:ext cx="180896" cy="290744"/>
      </dsp:txXfrm>
    </dsp:sp>
    <dsp:sp modelId="{C4C662E6-B928-48CC-AE62-7A2B1FFA0DE8}">
      <dsp:nvSpPr>
        <dsp:cNvPr id="0" name=""/>
        <dsp:cNvSpPr/>
      </dsp:nvSpPr>
      <dsp:spPr>
        <a:xfrm>
          <a:off x="2716614" y="2084"/>
          <a:ext cx="855130" cy="855130"/>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_tradnl" sz="800" b="1" kern="1200" dirty="0" smtClean="0">
              <a:solidFill>
                <a:schemeClr val="tx1"/>
              </a:solidFill>
            </a:rPr>
            <a:t>Orden Jerárquico</a:t>
          </a:r>
          <a:endParaRPr lang="es-ES_tradnl" sz="800" b="1" kern="1200" dirty="0">
            <a:solidFill>
              <a:schemeClr val="tx1"/>
            </a:solidFill>
          </a:endParaRPr>
        </a:p>
      </dsp:txBody>
      <dsp:txXfrm>
        <a:off x="2716614" y="2084"/>
        <a:ext cx="855130" cy="855130"/>
      </dsp:txXfrm>
    </dsp:sp>
    <dsp:sp modelId="{3BE83EF9-5AB7-4CFB-A816-7A04A7BA9EDC}">
      <dsp:nvSpPr>
        <dsp:cNvPr id="0" name=""/>
        <dsp:cNvSpPr/>
      </dsp:nvSpPr>
      <dsp:spPr>
        <a:xfrm>
          <a:off x="3646834" y="1480723"/>
          <a:ext cx="180896" cy="290744"/>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ES_tradnl" sz="600" kern="1200" dirty="0"/>
        </a:p>
      </dsp:txBody>
      <dsp:txXfrm>
        <a:off x="3646834" y="1480723"/>
        <a:ext cx="180896" cy="290744"/>
      </dsp:txXfrm>
    </dsp:sp>
    <dsp:sp modelId="{4C137A93-2E06-4BB7-B8FA-E3B77837109B}">
      <dsp:nvSpPr>
        <dsp:cNvPr id="0" name=""/>
        <dsp:cNvSpPr/>
      </dsp:nvSpPr>
      <dsp:spPr>
        <a:xfrm>
          <a:off x="3913060" y="1198530"/>
          <a:ext cx="855130" cy="855130"/>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_tradnl" sz="800" b="1" kern="1200" dirty="0" smtClean="0">
              <a:solidFill>
                <a:schemeClr val="tx1"/>
              </a:solidFill>
            </a:rPr>
            <a:t>La exigencia de la educación</a:t>
          </a:r>
          <a:endParaRPr lang="es-ES_tradnl" sz="800" b="1" kern="1200" dirty="0">
            <a:solidFill>
              <a:schemeClr val="tx1"/>
            </a:solidFill>
          </a:endParaRPr>
        </a:p>
      </dsp:txBody>
      <dsp:txXfrm>
        <a:off x="3913060" y="1198530"/>
        <a:ext cx="855130" cy="855130"/>
      </dsp:txXfrm>
    </dsp:sp>
    <dsp:sp modelId="{E8528172-62D0-405D-B131-E3E64925FF78}">
      <dsp:nvSpPr>
        <dsp:cNvPr id="0" name=""/>
        <dsp:cNvSpPr/>
      </dsp:nvSpPr>
      <dsp:spPr>
        <a:xfrm rot="5400000">
          <a:off x="3053731" y="2073826"/>
          <a:ext cx="180896" cy="290744"/>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ES_tradnl" sz="600" kern="1200" dirty="0"/>
        </a:p>
      </dsp:txBody>
      <dsp:txXfrm rot="5400000">
        <a:off x="3053731" y="2073826"/>
        <a:ext cx="180896" cy="290744"/>
      </dsp:txXfrm>
    </dsp:sp>
    <dsp:sp modelId="{A639B1D6-DE02-43F0-85BD-3970A7583925}">
      <dsp:nvSpPr>
        <dsp:cNvPr id="0" name=""/>
        <dsp:cNvSpPr/>
      </dsp:nvSpPr>
      <dsp:spPr>
        <a:xfrm>
          <a:off x="2716614" y="2394976"/>
          <a:ext cx="855130" cy="855130"/>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_tradnl" sz="800" b="1" kern="1200" dirty="0" smtClean="0">
              <a:solidFill>
                <a:schemeClr val="tx1"/>
              </a:solidFill>
            </a:rPr>
            <a:t>Carrera profesional </a:t>
          </a:r>
          <a:endParaRPr lang="es-ES_tradnl" sz="800" b="1" kern="1200" dirty="0">
            <a:solidFill>
              <a:schemeClr val="tx1"/>
            </a:solidFill>
          </a:endParaRPr>
        </a:p>
      </dsp:txBody>
      <dsp:txXfrm>
        <a:off x="2716614" y="2394976"/>
        <a:ext cx="855130" cy="855130"/>
      </dsp:txXfrm>
    </dsp:sp>
    <dsp:sp modelId="{437F6D51-69BE-4DD2-B7CE-7CDD4CB5EAB1}">
      <dsp:nvSpPr>
        <dsp:cNvPr id="0" name=""/>
        <dsp:cNvSpPr/>
      </dsp:nvSpPr>
      <dsp:spPr>
        <a:xfrm rot="10800000">
          <a:off x="2460628" y="1480723"/>
          <a:ext cx="180896" cy="290744"/>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ES_tradnl" sz="600" kern="1200" dirty="0"/>
        </a:p>
      </dsp:txBody>
      <dsp:txXfrm rot="10800000">
        <a:off x="2460628" y="1480723"/>
        <a:ext cx="180896" cy="290744"/>
      </dsp:txXfrm>
    </dsp:sp>
    <dsp:sp modelId="{89BD21CF-C48E-4439-A858-149055B5ECA5}">
      <dsp:nvSpPr>
        <dsp:cNvPr id="0" name=""/>
        <dsp:cNvSpPr/>
      </dsp:nvSpPr>
      <dsp:spPr>
        <a:xfrm>
          <a:off x="1520168" y="1198530"/>
          <a:ext cx="855130" cy="855130"/>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_tradnl" sz="800" b="1" kern="1200" dirty="0" smtClean="0">
              <a:solidFill>
                <a:schemeClr val="tx1"/>
              </a:solidFill>
            </a:rPr>
            <a:t>Organización Interna</a:t>
          </a:r>
          <a:endParaRPr lang="es-ES_tradnl" sz="800" b="1" kern="1200" dirty="0">
            <a:solidFill>
              <a:schemeClr val="tx1"/>
            </a:solidFill>
          </a:endParaRPr>
        </a:p>
      </dsp:txBody>
      <dsp:txXfrm>
        <a:off x="1520168" y="1198530"/>
        <a:ext cx="855130" cy="85513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7E2CB7-82B0-4A0B-B5F5-A4C2540F2D9B}">
      <dsp:nvSpPr>
        <dsp:cNvPr id="0" name=""/>
        <dsp:cNvSpPr/>
      </dsp:nvSpPr>
      <dsp:spPr>
        <a:xfrm rot="16200000">
          <a:off x="1009654" y="-1009654"/>
          <a:ext cx="1653098" cy="3672408"/>
        </a:xfrm>
        <a:prstGeom prst="round1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_tradnl" sz="2000" b="1" kern="1200" dirty="0" smtClean="0">
              <a:solidFill>
                <a:schemeClr val="bg1"/>
              </a:solidFill>
            </a:rPr>
            <a:t>Relaciones Humanas y profesionales</a:t>
          </a:r>
          <a:endParaRPr lang="es-ES_tradnl" sz="2000" b="1" kern="1200" dirty="0">
            <a:solidFill>
              <a:schemeClr val="bg1"/>
            </a:solidFill>
          </a:endParaRPr>
        </a:p>
      </dsp:txBody>
      <dsp:txXfrm rot="16200000">
        <a:off x="1216291" y="-1216291"/>
        <a:ext cx="1239824" cy="3672408"/>
      </dsp:txXfrm>
    </dsp:sp>
    <dsp:sp modelId="{22A0E689-2941-432F-A3B3-6A0D4BCC7193}">
      <dsp:nvSpPr>
        <dsp:cNvPr id="0" name=""/>
        <dsp:cNvSpPr/>
      </dsp:nvSpPr>
      <dsp:spPr>
        <a:xfrm>
          <a:off x="3672408" y="0"/>
          <a:ext cx="3672408" cy="1653098"/>
        </a:xfrm>
        <a:prstGeom prst="round1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_tradnl" sz="2000" b="1" kern="1200" dirty="0" smtClean="0">
              <a:solidFill>
                <a:schemeClr val="bg1"/>
              </a:solidFill>
            </a:rPr>
            <a:t>La comunicación y el mensaje</a:t>
          </a:r>
          <a:endParaRPr lang="es-ES_tradnl" sz="2000" b="1" kern="1200" dirty="0">
            <a:solidFill>
              <a:schemeClr val="bg1"/>
            </a:solidFill>
          </a:endParaRPr>
        </a:p>
      </dsp:txBody>
      <dsp:txXfrm>
        <a:off x="3672408" y="0"/>
        <a:ext cx="3672408" cy="1239824"/>
      </dsp:txXfrm>
    </dsp:sp>
    <dsp:sp modelId="{433443C4-9419-46EE-8B85-CAE8B515C1B0}">
      <dsp:nvSpPr>
        <dsp:cNvPr id="0" name=""/>
        <dsp:cNvSpPr/>
      </dsp:nvSpPr>
      <dsp:spPr>
        <a:xfrm rot="10800000">
          <a:off x="0" y="1653098"/>
          <a:ext cx="3672408" cy="1653098"/>
        </a:xfrm>
        <a:prstGeom prst="round1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_tradnl" sz="2000" b="1" kern="1200" dirty="0" smtClean="0">
              <a:solidFill>
                <a:schemeClr val="bg1"/>
              </a:solidFill>
            </a:rPr>
            <a:t>La evaluación de personalidades</a:t>
          </a:r>
          <a:endParaRPr lang="es-ES_tradnl" sz="2000" b="1" kern="1200" dirty="0">
            <a:solidFill>
              <a:schemeClr val="bg1"/>
            </a:solidFill>
          </a:endParaRPr>
        </a:p>
      </dsp:txBody>
      <dsp:txXfrm rot="10800000">
        <a:off x="0" y="2066373"/>
        <a:ext cx="3672408" cy="1239824"/>
      </dsp:txXfrm>
    </dsp:sp>
    <dsp:sp modelId="{5376677B-262C-453F-A43F-C5C7C18259EB}">
      <dsp:nvSpPr>
        <dsp:cNvPr id="0" name=""/>
        <dsp:cNvSpPr/>
      </dsp:nvSpPr>
      <dsp:spPr>
        <a:xfrm rot="5400000">
          <a:off x="4682062" y="643444"/>
          <a:ext cx="1653098" cy="3672408"/>
        </a:xfrm>
        <a:prstGeom prst="round1Rect">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_tradnl" sz="2000" b="1" kern="1200" dirty="0" smtClean="0">
              <a:solidFill>
                <a:schemeClr val="bg1"/>
              </a:solidFill>
            </a:rPr>
            <a:t>Conocimientos + Habilidades + Acción = Resultados</a:t>
          </a:r>
          <a:endParaRPr lang="es-ES_tradnl" sz="2000" b="1" kern="1200" dirty="0">
            <a:solidFill>
              <a:schemeClr val="bg1"/>
            </a:solidFill>
          </a:endParaRPr>
        </a:p>
      </dsp:txBody>
      <dsp:txXfrm rot="5400000">
        <a:off x="4888699" y="850081"/>
        <a:ext cx="1239824" cy="3672408"/>
      </dsp:txXfrm>
    </dsp:sp>
    <dsp:sp modelId="{B331BA76-BCB3-4B7E-BCBA-C3025862A8FC}">
      <dsp:nvSpPr>
        <dsp:cNvPr id="0" name=""/>
        <dsp:cNvSpPr/>
      </dsp:nvSpPr>
      <dsp:spPr>
        <a:xfrm>
          <a:off x="2664298" y="1026115"/>
          <a:ext cx="2016218" cy="1253966"/>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_tradnl" sz="2000" b="1" kern="1200" dirty="0" smtClean="0">
              <a:solidFill>
                <a:schemeClr val="bg1"/>
              </a:solidFill>
            </a:rPr>
            <a:t>Líder</a:t>
          </a:r>
          <a:endParaRPr lang="es-ES_tradnl" sz="2000" b="1" kern="1200" dirty="0">
            <a:solidFill>
              <a:schemeClr val="bg1"/>
            </a:solidFill>
          </a:endParaRPr>
        </a:p>
      </dsp:txBody>
      <dsp:txXfrm>
        <a:off x="2664298" y="1026115"/>
        <a:ext cx="2016218" cy="125396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6E5FE2-B4F2-4A5D-A322-F4EBEFF3D4B5}" type="datetimeFigureOut">
              <a:rPr lang="es-ES_tradnl" smtClean="0"/>
              <a:pPr/>
              <a:t>30/09/2017</a:t>
            </a:fld>
            <a:endParaRPr lang="es-ES_tradnl" dirty="0"/>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_tradnl"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55718-2867-4D3F-A69C-22BEE2E067A7}" type="slidenum">
              <a:rPr lang="es-ES_tradnl" smtClean="0"/>
              <a:pPr/>
              <a:t>‹Nº›</a:t>
            </a:fld>
            <a:endParaRPr lang="es-ES_tradnl"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ES_tradnl" dirty="0"/>
          </a:p>
        </p:txBody>
      </p:sp>
      <p:sp>
        <p:nvSpPr>
          <p:cNvPr id="4" name="3 Marcador de número de diapositiva"/>
          <p:cNvSpPr>
            <a:spLocks noGrp="1"/>
          </p:cNvSpPr>
          <p:nvPr>
            <p:ph type="sldNum" sz="quarter" idx="10"/>
          </p:nvPr>
        </p:nvSpPr>
        <p:spPr/>
        <p:txBody>
          <a:bodyPr/>
          <a:lstStyle/>
          <a:p>
            <a:fld id="{5A655718-2867-4D3F-A69C-22BEE2E067A7}" type="slidenum">
              <a:rPr lang="es-ES_tradnl" smtClean="0"/>
              <a:pPr/>
              <a:t>1</a:t>
            </a:fld>
            <a:endParaRPr lang="es-ES_tradn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p>
            <a:fld id="{45441A0E-E501-44C4-8489-3A251389901B}" type="datetimeFigureOut">
              <a:rPr lang="es-ES_tradnl" smtClean="0"/>
              <a:pPr/>
              <a:t>30/09/2017</a:t>
            </a:fld>
            <a:endParaRPr lang="es-ES_tradnl" dirty="0"/>
          </a:p>
        </p:txBody>
      </p:sp>
      <p:sp>
        <p:nvSpPr>
          <p:cNvPr id="5" name="4 Marcador de pie de página"/>
          <p:cNvSpPr>
            <a:spLocks noGrp="1"/>
          </p:cNvSpPr>
          <p:nvPr>
            <p:ph type="ftr" sz="quarter" idx="11"/>
          </p:nvPr>
        </p:nvSpPr>
        <p:spPr/>
        <p:txBody>
          <a:bodyPr/>
          <a:lstStyle/>
          <a:p>
            <a:endParaRPr lang="es-ES_tradnl" dirty="0"/>
          </a:p>
        </p:txBody>
      </p:sp>
      <p:sp>
        <p:nvSpPr>
          <p:cNvPr id="6" name="5 Marcador de número de diapositiva"/>
          <p:cNvSpPr>
            <a:spLocks noGrp="1"/>
          </p:cNvSpPr>
          <p:nvPr>
            <p:ph type="sldNum" sz="quarter" idx="12"/>
          </p:nvPr>
        </p:nvSpPr>
        <p:spPr/>
        <p:txBody>
          <a:bodyPr/>
          <a:lstStyle/>
          <a:p>
            <a:fld id="{42F6C920-860D-4DD9-A6F1-4C5426EE6DDB}" type="slidenum">
              <a:rPr lang="es-ES_tradnl" smtClean="0"/>
              <a:pPr/>
              <a:t>‹Nº›</a:t>
            </a:fld>
            <a:endParaRPr lang="es-ES_trad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45441A0E-E501-44C4-8489-3A251389901B}" type="datetimeFigureOut">
              <a:rPr lang="es-ES_tradnl" smtClean="0"/>
              <a:pPr/>
              <a:t>30/09/2017</a:t>
            </a:fld>
            <a:endParaRPr lang="es-ES_tradnl" dirty="0"/>
          </a:p>
        </p:txBody>
      </p:sp>
      <p:sp>
        <p:nvSpPr>
          <p:cNvPr id="5" name="4 Marcador de pie de página"/>
          <p:cNvSpPr>
            <a:spLocks noGrp="1"/>
          </p:cNvSpPr>
          <p:nvPr>
            <p:ph type="ftr" sz="quarter" idx="11"/>
          </p:nvPr>
        </p:nvSpPr>
        <p:spPr/>
        <p:txBody>
          <a:bodyPr/>
          <a:lstStyle/>
          <a:p>
            <a:endParaRPr lang="es-ES_tradnl" dirty="0"/>
          </a:p>
        </p:txBody>
      </p:sp>
      <p:sp>
        <p:nvSpPr>
          <p:cNvPr id="6" name="5 Marcador de número de diapositiva"/>
          <p:cNvSpPr>
            <a:spLocks noGrp="1"/>
          </p:cNvSpPr>
          <p:nvPr>
            <p:ph type="sldNum" sz="quarter" idx="12"/>
          </p:nvPr>
        </p:nvSpPr>
        <p:spPr/>
        <p:txBody>
          <a:bodyPr/>
          <a:lstStyle/>
          <a:p>
            <a:fld id="{42F6C920-860D-4DD9-A6F1-4C5426EE6DDB}" type="slidenum">
              <a:rPr lang="es-ES_tradnl" smtClean="0"/>
              <a:pPr/>
              <a:t>‹Nº›</a:t>
            </a:fld>
            <a:endParaRPr lang="es-ES_trad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05979"/>
            <a:ext cx="6019800" cy="43886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45441A0E-E501-44C4-8489-3A251389901B}" type="datetimeFigureOut">
              <a:rPr lang="es-ES_tradnl" smtClean="0"/>
              <a:pPr/>
              <a:t>30/09/2017</a:t>
            </a:fld>
            <a:endParaRPr lang="es-ES_tradnl" dirty="0"/>
          </a:p>
        </p:txBody>
      </p:sp>
      <p:sp>
        <p:nvSpPr>
          <p:cNvPr id="5" name="4 Marcador de pie de página"/>
          <p:cNvSpPr>
            <a:spLocks noGrp="1"/>
          </p:cNvSpPr>
          <p:nvPr>
            <p:ph type="ftr" sz="quarter" idx="11"/>
          </p:nvPr>
        </p:nvSpPr>
        <p:spPr/>
        <p:txBody>
          <a:bodyPr/>
          <a:lstStyle/>
          <a:p>
            <a:endParaRPr lang="es-ES_tradnl" dirty="0"/>
          </a:p>
        </p:txBody>
      </p:sp>
      <p:sp>
        <p:nvSpPr>
          <p:cNvPr id="6" name="5 Marcador de número de diapositiva"/>
          <p:cNvSpPr>
            <a:spLocks noGrp="1"/>
          </p:cNvSpPr>
          <p:nvPr>
            <p:ph type="sldNum" sz="quarter" idx="12"/>
          </p:nvPr>
        </p:nvSpPr>
        <p:spPr/>
        <p:txBody>
          <a:bodyPr/>
          <a:lstStyle/>
          <a:p>
            <a:fld id="{42F6C920-860D-4DD9-A6F1-4C5426EE6DDB}" type="slidenum">
              <a:rPr lang="es-ES_tradnl" smtClean="0"/>
              <a:pPr/>
              <a:t>‹Nº›</a:t>
            </a:fld>
            <a:endParaRPr lang="es-ES_trad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45441A0E-E501-44C4-8489-3A251389901B}" type="datetimeFigureOut">
              <a:rPr lang="es-ES_tradnl" smtClean="0"/>
              <a:pPr/>
              <a:t>30/09/2017</a:t>
            </a:fld>
            <a:endParaRPr lang="es-ES_tradnl" dirty="0"/>
          </a:p>
        </p:txBody>
      </p:sp>
      <p:sp>
        <p:nvSpPr>
          <p:cNvPr id="5" name="4 Marcador de pie de página"/>
          <p:cNvSpPr>
            <a:spLocks noGrp="1"/>
          </p:cNvSpPr>
          <p:nvPr>
            <p:ph type="ftr" sz="quarter" idx="11"/>
          </p:nvPr>
        </p:nvSpPr>
        <p:spPr/>
        <p:txBody>
          <a:bodyPr/>
          <a:lstStyle/>
          <a:p>
            <a:endParaRPr lang="es-ES_tradnl" dirty="0"/>
          </a:p>
        </p:txBody>
      </p:sp>
      <p:sp>
        <p:nvSpPr>
          <p:cNvPr id="6" name="5 Marcador de número de diapositiva"/>
          <p:cNvSpPr>
            <a:spLocks noGrp="1"/>
          </p:cNvSpPr>
          <p:nvPr>
            <p:ph type="sldNum" sz="quarter" idx="12"/>
          </p:nvPr>
        </p:nvSpPr>
        <p:spPr/>
        <p:txBody>
          <a:bodyPr/>
          <a:lstStyle/>
          <a:p>
            <a:fld id="{42F6C920-860D-4DD9-A6F1-4C5426EE6DDB}" type="slidenum">
              <a:rPr lang="es-ES_tradnl" smtClean="0"/>
              <a:pPr/>
              <a:t>‹Nº›</a:t>
            </a:fld>
            <a:endParaRPr lang="es-ES_trad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5441A0E-E501-44C4-8489-3A251389901B}" type="datetimeFigureOut">
              <a:rPr lang="es-ES_tradnl" smtClean="0"/>
              <a:pPr/>
              <a:t>30/09/2017</a:t>
            </a:fld>
            <a:endParaRPr lang="es-ES_tradnl" dirty="0"/>
          </a:p>
        </p:txBody>
      </p:sp>
      <p:sp>
        <p:nvSpPr>
          <p:cNvPr id="5" name="4 Marcador de pie de página"/>
          <p:cNvSpPr>
            <a:spLocks noGrp="1"/>
          </p:cNvSpPr>
          <p:nvPr>
            <p:ph type="ftr" sz="quarter" idx="11"/>
          </p:nvPr>
        </p:nvSpPr>
        <p:spPr/>
        <p:txBody>
          <a:bodyPr/>
          <a:lstStyle/>
          <a:p>
            <a:endParaRPr lang="es-ES_tradnl" dirty="0"/>
          </a:p>
        </p:txBody>
      </p:sp>
      <p:sp>
        <p:nvSpPr>
          <p:cNvPr id="6" name="5 Marcador de número de diapositiva"/>
          <p:cNvSpPr>
            <a:spLocks noGrp="1"/>
          </p:cNvSpPr>
          <p:nvPr>
            <p:ph type="sldNum" sz="quarter" idx="12"/>
          </p:nvPr>
        </p:nvSpPr>
        <p:spPr/>
        <p:txBody>
          <a:bodyPr/>
          <a:lstStyle/>
          <a:p>
            <a:fld id="{42F6C920-860D-4DD9-A6F1-4C5426EE6DDB}" type="slidenum">
              <a:rPr lang="es-ES_tradnl" smtClean="0"/>
              <a:pPr/>
              <a:t>‹Nº›</a:t>
            </a:fld>
            <a:endParaRPr lang="es-ES_trad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p>
            <a:fld id="{45441A0E-E501-44C4-8489-3A251389901B}" type="datetimeFigureOut">
              <a:rPr lang="es-ES_tradnl" smtClean="0"/>
              <a:pPr/>
              <a:t>30/09/2017</a:t>
            </a:fld>
            <a:endParaRPr lang="es-ES_tradnl" dirty="0"/>
          </a:p>
        </p:txBody>
      </p:sp>
      <p:sp>
        <p:nvSpPr>
          <p:cNvPr id="6" name="5 Marcador de pie de página"/>
          <p:cNvSpPr>
            <a:spLocks noGrp="1"/>
          </p:cNvSpPr>
          <p:nvPr>
            <p:ph type="ftr" sz="quarter" idx="11"/>
          </p:nvPr>
        </p:nvSpPr>
        <p:spPr/>
        <p:txBody>
          <a:bodyPr/>
          <a:lstStyle/>
          <a:p>
            <a:endParaRPr lang="es-ES_tradnl" dirty="0"/>
          </a:p>
        </p:txBody>
      </p:sp>
      <p:sp>
        <p:nvSpPr>
          <p:cNvPr id="7" name="6 Marcador de número de diapositiva"/>
          <p:cNvSpPr>
            <a:spLocks noGrp="1"/>
          </p:cNvSpPr>
          <p:nvPr>
            <p:ph type="sldNum" sz="quarter" idx="12"/>
          </p:nvPr>
        </p:nvSpPr>
        <p:spPr/>
        <p:txBody>
          <a:bodyPr/>
          <a:lstStyle/>
          <a:p>
            <a:fld id="{42F6C920-860D-4DD9-A6F1-4C5426EE6DDB}" type="slidenum">
              <a:rPr lang="es-ES_tradnl" smtClean="0"/>
              <a:pPr/>
              <a:t>‹Nº›</a:t>
            </a:fld>
            <a:endParaRPr lang="es-ES_trad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p>
            <a:fld id="{45441A0E-E501-44C4-8489-3A251389901B}" type="datetimeFigureOut">
              <a:rPr lang="es-ES_tradnl" smtClean="0"/>
              <a:pPr/>
              <a:t>30/09/2017</a:t>
            </a:fld>
            <a:endParaRPr lang="es-ES_tradnl" dirty="0"/>
          </a:p>
        </p:txBody>
      </p:sp>
      <p:sp>
        <p:nvSpPr>
          <p:cNvPr id="8" name="7 Marcador de pie de página"/>
          <p:cNvSpPr>
            <a:spLocks noGrp="1"/>
          </p:cNvSpPr>
          <p:nvPr>
            <p:ph type="ftr" sz="quarter" idx="11"/>
          </p:nvPr>
        </p:nvSpPr>
        <p:spPr/>
        <p:txBody>
          <a:bodyPr/>
          <a:lstStyle/>
          <a:p>
            <a:endParaRPr lang="es-ES_tradnl" dirty="0"/>
          </a:p>
        </p:txBody>
      </p:sp>
      <p:sp>
        <p:nvSpPr>
          <p:cNvPr id="9" name="8 Marcador de número de diapositiva"/>
          <p:cNvSpPr>
            <a:spLocks noGrp="1"/>
          </p:cNvSpPr>
          <p:nvPr>
            <p:ph type="sldNum" sz="quarter" idx="12"/>
          </p:nvPr>
        </p:nvSpPr>
        <p:spPr/>
        <p:txBody>
          <a:bodyPr/>
          <a:lstStyle/>
          <a:p>
            <a:fld id="{42F6C920-860D-4DD9-A6F1-4C5426EE6DDB}" type="slidenum">
              <a:rPr lang="es-ES_tradnl" smtClean="0"/>
              <a:pPr/>
              <a:t>‹Nº›</a:t>
            </a:fld>
            <a:endParaRPr lang="es-ES_trad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p>
            <a:fld id="{45441A0E-E501-44C4-8489-3A251389901B}" type="datetimeFigureOut">
              <a:rPr lang="es-ES_tradnl" smtClean="0"/>
              <a:pPr/>
              <a:t>30/09/2017</a:t>
            </a:fld>
            <a:endParaRPr lang="es-ES_tradnl" dirty="0"/>
          </a:p>
        </p:txBody>
      </p:sp>
      <p:sp>
        <p:nvSpPr>
          <p:cNvPr id="4" name="3 Marcador de pie de página"/>
          <p:cNvSpPr>
            <a:spLocks noGrp="1"/>
          </p:cNvSpPr>
          <p:nvPr>
            <p:ph type="ftr" sz="quarter" idx="11"/>
          </p:nvPr>
        </p:nvSpPr>
        <p:spPr/>
        <p:txBody>
          <a:bodyPr/>
          <a:lstStyle/>
          <a:p>
            <a:endParaRPr lang="es-ES_tradnl" dirty="0"/>
          </a:p>
        </p:txBody>
      </p:sp>
      <p:sp>
        <p:nvSpPr>
          <p:cNvPr id="5" name="4 Marcador de número de diapositiva"/>
          <p:cNvSpPr>
            <a:spLocks noGrp="1"/>
          </p:cNvSpPr>
          <p:nvPr>
            <p:ph type="sldNum" sz="quarter" idx="12"/>
          </p:nvPr>
        </p:nvSpPr>
        <p:spPr/>
        <p:txBody>
          <a:bodyPr/>
          <a:lstStyle/>
          <a:p>
            <a:fld id="{42F6C920-860D-4DD9-A6F1-4C5426EE6DDB}" type="slidenum">
              <a:rPr lang="es-ES_tradnl" smtClean="0"/>
              <a:pPr/>
              <a:t>‹Nº›</a:t>
            </a:fld>
            <a:endParaRPr lang="es-ES_trad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5441A0E-E501-44C4-8489-3A251389901B}" type="datetimeFigureOut">
              <a:rPr lang="es-ES_tradnl" smtClean="0"/>
              <a:pPr/>
              <a:t>30/09/2017</a:t>
            </a:fld>
            <a:endParaRPr lang="es-ES_tradnl" dirty="0"/>
          </a:p>
        </p:txBody>
      </p:sp>
      <p:sp>
        <p:nvSpPr>
          <p:cNvPr id="3" name="2 Marcador de pie de página"/>
          <p:cNvSpPr>
            <a:spLocks noGrp="1"/>
          </p:cNvSpPr>
          <p:nvPr>
            <p:ph type="ftr" sz="quarter" idx="11"/>
          </p:nvPr>
        </p:nvSpPr>
        <p:spPr/>
        <p:txBody>
          <a:bodyPr/>
          <a:lstStyle/>
          <a:p>
            <a:endParaRPr lang="es-ES_tradnl" dirty="0"/>
          </a:p>
        </p:txBody>
      </p:sp>
      <p:sp>
        <p:nvSpPr>
          <p:cNvPr id="4" name="3 Marcador de número de diapositiva"/>
          <p:cNvSpPr>
            <a:spLocks noGrp="1"/>
          </p:cNvSpPr>
          <p:nvPr>
            <p:ph type="sldNum" sz="quarter" idx="12"/>
          </p:nvPr>
        </p:nvSpPr>
        <p:spPr/>
        <p:txBody>
          <a:bodyPr/>
          <a:lstStyle/>
          <a:p>
            <a:fld id="{42F6C920-860D-4DD9-A6F1-4C5426EE6DDB}" type="slidenum">
              <a:rPr lang="es-ES_tradnl" smtClean="0"/>
              <a:pPr/>
              <a:t>‹Nº›</a:t>
            </a:fld>
            <a:endParaRPr lang="es-ES_trad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5441A0E-E501-44C4-8489-3A251389901B}" type="datetimeFigureOut">
              <a:rPr lang="es-ES_tradnl" smtClean="0"/>
              <a:pPr/>
              <a:t>30/09/2017</a:t>
            </a:fld>
            <a:endParaRPr lang="es-ES_tradnl" dirty="0"/>
          </a:p>
        </p:txBody>
      </p:sp>
      <p:sp>
        <p:nvSpPr>
          <p:cNvPr id="6" name="5 Marcador de pie de página"/>
          <p:cNvSpPr>
            <a:spLocks noGrp="1"/>
          </p:cNvSpPr>
          <p:nvPr>
            <p:ph type="ftr" sz="quarter" idx="11"/>
          </p:nvPr>
        </p:nvSpPr>
        <p:spPr/>
        <p:txBody>
          <a:bodyPr/>
          <a:lstStyle/>
          <a:p>
            <a:endParaRPr lang="es-ES_tradnl" dirty="0"/>
          </a:p>
        </p:txBody>
      </p:sp>
      <p:sp>
        <p:nvSpPr>
          <p:cNvPr id="7" name="6 Marcador de número de diapositiva"/>
          <p:cNvSpPr>
            <a:spLocks noGrp="1"/>
          </p:cNvSpPr>
          <p:nvPr>
            <p:ph type="sldNum" sz="quarter" idx="12"/>
          </p:nvPr>
        </p:nvSpPr>
        <p:spPr/>
        <p:txBody>
          <a:bodyPr/>
          <a:lstStyle/>
          <a:p>
            <a:fld id="{42F6C920-860D-4DD9-A6F1-4C5426EE6DDB}" type="slidenum">
              <a:rPr lang="es-ES_tradnl" smtClean="0"/>
              <a:pPr/>
              <a:t>‹Nº›</a:t>
            </a:fld>
            <a:endParaRPr lang="es-ES_trad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5441A0E-E501-44C4-8489-3A251389901B}" type="datetimeFigureOut">
              <a:rPr lang="es-ES_tradnl" smtClean="0"/>
              <a:pPr/>
              <a:t>30/09/2017</a:t>
            </a:fld>
            <a:endParaRPr lang="es-ES_tradnl" dirty="0"/>
          </a:p>
        </p:txBody>
      </p:sp>
      <p:sp>
        <p:nvSpPr>
          <p:cNvPr id="6" name="5 Marcador de pie de página"/>
          <p:cNvSpPr>
            <a:spLocks noGrp="1"/>
          </p:cNvSpPr>
          <p:nvPr>
            <p:ph type="ftr" sz="quarter" idx="11"/>
          </p:nvPr>
        </p:nvSpPr>
        <p:spPr/>
        <p:txBody>
          <a:bodyPr/>
          <a:lstStyle/>
          <a:p>
            <a:endParaRPr lang="es-ES_tradnl" dirty="0"/>
          </a:p>
        </p:txBody>
      </p:sp>
      <p:sp>
        <p:nvSpPr>
          <p:cNvPr id="7" name="6 Marcador de número de diapositiva"/>
          <p:cNvSpPr>
            <a:spLocks noGrp="1"/>
          </p:cNvSpPr>
          <p:nvPr>
            <p:ph type="sldNum" sz="quarter" idx="12"/>
          </p:nvPr>
        </p:nvSpPr>
        <p:spPr/>
        <p:txBody>
          <a:bodyPr/>
          <a:lstStyle/>
          <a:p>
            <a:fld id="{42F6C920-860D-4DD9-A6F1-4C5426EE6DDB}" type="slidenum">
              <a:rPr lang="es-ES_tradnl" smtClean="0"/>
              <a:pPr/>
              <a:t>‹Nº›</a:t>
            </a:fld>
            <a:endParaRPr lang="es-ES_trad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5441A0E-E501-44C4-8489-3A251389901B}" type="datetimeFigureOut">
              <a:rPr lang="es-ES_tradnl" smtClean="0"/>
              <a:pPr/>
              <a:t>30/09/2017</a:t>
            </a:fld>
            <a:endParaRPr lang="es-ES_tradnl" dirty="0"/>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dirty="0"/>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2F6C920-860D-4DD9-A6F1-4C5426EE6DDB}" type="slidenum">
              <a:rPr lang="es-ES_tradnl" smtClean="0"/>
              <a:pPr/>
              <a:t>‹Nº›</a:t>
            </a:fld>
            <a:endParaRPr lang="es-ES_tradnl"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599642"/>
            <a:ext cx="7772400" cy="1728192"/>
          </a:xfrm>
        </p:spPr>
        <p:txBody>
          <a:bodyPr>
            <a:normAutofit fontScale="90000"/>
          </a:bodyPr>
          <a:lstStyle/>
          <a:p>
            <a:pPr algn="r"/>
            <a:r>
              <a:rPr lang="es-ES_tradnl" dirty="0" smtClean="0"/>
              <a:t>Ser Líder desde la perspectiva de Género …ese bendito desafío </a:t>
            </a:r>
            <a:br>
              <a:rPr lang="es-ES_tradnl" dirty="0" smtClean="0"/>
            </a:br>
            <a:r>
              <a:rPr lang="es-ES_tradnl" sz="1800" dirty="0" smtClean="0"/>
              <a:t>Lic. Ma. Paula Arbeleche</a:t>
            </a:r>
            <a:br>
              <a:rPr lang="es-ES_tradnl" sz="1800" dirty="0" smtClean="0"/>
            </a:br>
            <a:r>
              <a:rPr lang="es-ES_tradnl" sz="1800" dirty="0" smtClean="0"/>
              <a:t>Of. Insp. BBVV Concordia, Entre Ríos</a:t>
            </a:r>
            <a:br>
              <a:rPr lang="es-ES_tradnl" sz="1800" dirty="0" smtClean="0"/>
            </a:br>
            <a:r>
              <a:rPr lang="es-ES_tradnl" sz="1800" dirty="0" smtClean="0"/>
              <a:t>Jornadas de Genero, Emergencias y Derechos Humanos</a:t>
            </a:r>
            <a:br>
              <a:rPr lang="es-ES_tradnl" sz="1800" dirty="0" smtClean="0"/>
            </a:br>
            <a:r>
              <a:rPr lang="es-ES_tradnl" sz="1800" dirty="0" smtClean="0"/>
              <a:t>Paraná. Septiembre de 2017</a:t>
            </a:r>
            <a:endParaRPr lang="es-ES_tradnl" sz="1800" dirty="0"/>
          </a:p>
        </p:txBody>
      </p:sp>
      <p:pic>
        <p:nvPicPr>
          <p:cNvPr id="9218" name="Picture 2"/>
          <p:cNvPicPr>
            <a:picLocks noChangeAspect="1" noChangeArrowheads="1"/>
          </p:cNvPicPr>
          <p:nvPr/>
        </p:nvPicPr>
        <p:blipFill>
          <a:blip r:embed="rId3" cstate="print"/>
          <a:srcRect/>
          <a:stretch>
            <a:fillRect/>
          </a:stretch>
        </p:blipFill>
        <p:spPr bwMode="auto">
          <a:xfrm>
            <a:off x="7648200" y="3543858"/>
            <a:ext cx="1532313" cy="1599642"/>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6855750" y="1"/>
            <a:ext cx="2288250" cy="1329612"/>
          </a:xfrm>
          <a:prstGeom prst="rect">
            <a:avLst/>
          </a:prstGeom>
          <a:noFill/>
          <a:ln w="9525">
            <a:noFill/>
            <a:miter lim="800000"/>
            <a:headEnd/>
            <a:tailEnd/>
          </a:ln>
        </p:spPr>
      </p:pic>
      <p:pic>
        <p:nvPicPr>
          <p:cNvPr id="9220" name="Picture 4"/>
          <p:cNvPicPr>
            <a:picLocks noChangeAspect="1" noChangeArrowheads="1"/>
          </p:cNvPicPr>
          <p:nvPr/>
        </p:nvPicPr>
        <p:blipFill>
          <a:blip r:embed="rId5" cstate="print"/>
          <a:srcRect/>
          <a:stretch>
            <a:fillRect/>
          </a:stretch>
        </p:blipFill>
        <p:spPr bwMode="auto">
          <a:xfrm>
            <a:off x="2612264" y="0"/>
            <a:ext cx="1334232" cy="1275606"/>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4108889" y="1"/>
            <a:ext cx="2623351" cy="1346654"/>
          </a:xfrm>
          <a:prstGeom prst="rect">
            <a:avLst/>
          </a:prstGeom>
          <a:noFill/>
          <a:ln w="9525">
            <a:noFill/>
            <a:miter lim="800000"/>
            <a:headEnd/>
            <a:tailEnd/>
          </a:ln>
        </p:spPr>
      </p:pic>
      <p:pic>
        <p:nvPicPr>
          <p:cNvPr id="1027" name="Picture 3"/>
          <p:cNvPicPr>
            <a:picLocks noChangeAspect="1" noChangeArrowheads="1"/>
          </p:cNvPicPr>
          <p:nvPr/>
        </p:nvPicPr>
        <p:blipFill>
          <a:blip r:embed="rId7" cstate="print"/>
          <a:srcRect/>
          <a:stretch>
            <a:fillRect/>
          </a:stretch>
        </p:blipFill>
        <p:spPr bwMode="auto">
          <a:xfrm>
            <a:off x="0" y="1"/>
            <a:ext cx="2411760" cy="1359356"/>
          </a:xfrm>
          <a:prstGeom prst="rect">
            <a:avLst/>
          </a:prstGeom>
          <a:noFill/>
          <a:ln w="9525">
            <a:noFill/>
            <a:miter lim="800000"/>
            <a:headEnd/>
            <a:tailEnd/>
          </a:ln>
        </p:spPr>
      </p:pic>
      <p:pic>
        <p:nvPicPr>
          <p:cNvPr id="1030" name="Picture 6"/>
          <p:cNvPicPr>
            <a:picLocks noChangeAspect="1" noChangeArrowheads="1"/>
          </p:cNvPicPr>
          <p:nvPr/>
        </p:nvPicPr>
        <p:blipFill>
          <a:blip r:embed="rId8" cstate="print"/>
          <a:srcRect/>
          <a:stretch>
            <a:fillRect/>
          </a:stretch>
        </p:blipFill>
        <p:spPr bwMode="auto">
          <a:xfrm>
            <a:off x="1" y="3552870"/>
            <a:ext cx="4296445" cy="1590631"/>
          </a:xfrm>
          <a:prstGeom prst="rect">
            <a:avLst/>
          </a:prstGeom>
          <a:noFill/>
          <a:ln w="9525">
            <a:noFill/>
            <a:miter lim="800000"/>
            <a:headEnd/>
            <a:tailEnd/>
          </a:ln>
        </p:spPr>
      </p:pic>
      <p:pic>
        <p:nvPicPr>
          <p:cNvPr id="1031" name="Picture 7"/>
          <p:cNvPicPr>
            <a:picLocks noChangeAspect="1" noChangeArrowheads="1"/>
          </p:cNvPicPr>
          <p:nvPr/>
        </p:nvPicPr>
        <p:blipFill>
          <a:blip r:embed="rId9" cstate="print"/>
          <a:srcRect/>
          <a:stretch>
            <a:fillRect/>
          </a:stretch>
        </p:blipFill>
        <p:spPr bwMode="auto">
          <a:xfrm>
            <a:off x="4539274" y="3549439"/>
            <a:ext cx="2913046" cy="1594061"/>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75656" y="465516"/>
            <a:ext cx="6264696" cy="486054"/>
          </a:xfrm>
        </p:spPr>
        <p:txBody>
          <a:bodyPr>
            <a:normAutofit fontScale="85000" lnSpcReduction="20000"/>
          </a:bodyPr>
          <a:lstStyle/>
          <a:p>
            <a:pPr algn="ctr">
              <a:buNone/>
            </a:pPr>
            <a:r>
              <a:rPr lang="es-ES_tradnl" sz="3600" dirty="0" smtClean="0"/>
              <a:t>Joseph Pfeifer</a:t>
            </a:r>
            <a:endParaRPr lang="es-ES_tradnl" sz="3600" dirty="0"/>
          </a:p>
        </p:txBody>
      </p:sp>
      <p:pic>
        <p:nvPicPr>
          <p:cNvPr id="2050" name="Picture 2"/>
          <p:cNvPicPr>
            <a:picLocks noChangeAspect="1" noChangeArrowheads="1"/>
          </p:cNvPicPr>
          <p:nvPr/>
        </p:nvPicPr>
        <p:blipFill>
          <a:blip r:embed="rId2" cstate="print"/>
          <a:srcRect/>
          <a:stretch>
            <a:fillRect/>
          </a:stretch>
        </p:blipFill>
        <p:spPr bwMode="auto">
          <a:xfrm>
            <a:off x="857250" y="1332997"/>
            <a:ext cx="7429500" cy="3128963"/>
          </a:xfrm>
          <a:prstGeom prst="rect">
            <a:avLst/>
          </a:prstGeom>
          <a:noFill/>
          <a:ln w="9525">
            <a:noFill/>
            <a:miter lim="800000"/>
            <a:headEnd/>
            <a:tailEnd/>
          </a:ln>
        </p:spPr>
      </p:pic>
      <p:sp>
        <p:nvSpPr>
          <p:cNvPr id="5" name="4 CuadroTexto"/>
          <p:cNvSpPr txBox="1"/>
          <p:nvPr/>
        </p:nvSpPr>
        <p:spPr>
          <a:xfrm>
            <a:off x="611560" y="4617009"/>
            <a:ext cx="7920880" cy="369332"/>
          </a:xfrm>
          <a:prstGeom prst="rect">
            <a:avLst/>
          </a:prstGeom>
          <a:noFill/>
        </p:spPr>
        <p:txBody>
          <a:bodyPr wrap="square" rtlCol="0">
            <a:spAutoFit/>
          </a:bodyPr>
          <a:lstStyle/>
          <a:p>
            <a:pPr algn="ctr"/>
            <a:r>
              <a:rPr lang="es-ES_tradnl" dirty="0" smtClean="0"/>
              <a:t>Jefe del Cuerpo de Bomberos de New York, Fallecido en mayo de 2017</a:t>
            </a:r>
            <a:endParaRPr lang="es-ES_tradnl" dirty="0"/>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761660"/>
            <a:ext cx="8229600" cy="1371600"/>
          </a:xfrm>
        </p:spPr>
        <p:txBody>
          <a:bodyPr>
            <a:normAutofit fontScale="92500" lnSpcReduction="10000"/>
          </a:bodyPr>
          <a:lstStyle/>
          <a:p>
            <a:pPr marL="0" indent="0" algn="just">
              <a:buNone/>
            </a:pPr>
            <a:r>
              <a:rPr lang="es-ES_tradnl" dirty="0" smtClean="0"/>
              <a:t>En el atentado de las Torres Gemelas del 11/9 </a:t>
            </a:r>
            <a:r>
              <a:rPr lang="es-ES_tradnl" dirty="0" err="1" smtClean="0"/>
              <a:t>fué</a:t>
            </a:r>
            <a:r>
              <a:rPr lang="es-ES_tradnl" dirty="0" smtClean="0"/>
              <a:t> el primer jefe del Cuerpo de Bomberos de Nueva York (FDNY) en asumir el mando de la situación. </a:t>
            </a:r>
            <a:endParaRPr lang="es-ES_tradnl" dirty="0"/>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51470"/>
            <a:ext cx="8712968" cy="4644516"/>
          </a:xfrm>
        </p:spPr>
        <p:txBody>
          <a:bodyPr>
            <a:noAutofit/>
          </a:bodyPr>
          <a:lstStyle/>
          <a:p>
            <a:pPr marL="1588" indent="12700" algn="just">
              <a:buNone/>
            </a:pPr>
            <a:r>
              <a:rPr lang="es-ES_tradnl" sz="1050" dirty="0" smtClean="0"/>
              <a:t>-¿Qué experiencias tuvieron mayor peso en su formación y de qué modo le enseñaron a liderar personas?</a:t>
            </a:r>
          </a:p>
          <a:p>
            <a:pPr marL="1588" indent="12700" algn="just">
              <a:buNone/>
            </a:pPr>
            <a:endParaRPr lang="es-ES_tradnl" sz="1050" dirty="0" smtClean="0"/>
          </a:p>
          <a:p>
            <a:pPr marL="1588" indent="12700" algn="just">
              <a:buNone/>
            </a:pPr>
            <a:r>
              <a:rPr lang="es-ES_tradnl" sz="1050" dirty="0" smtClean="0"/>
              <a:t>Me dijeron que lo más importante era conocer el trabajo, saber lo que tenía que hacer.</a:t>
            </a:r>
          </a:p>
          <a:p>
            <a:pPr marL="1588" indent="12700" algn="just">
              <a:buNone/>
            </a:pPr>
            <a:r>
              <a:rPr lang="es-ES_tradnl" sz="1050" dirty="0" smtClean="0"/>
              <a:t>La otra parte consistía en la experiencia en sí</a:t>
            </a:r>
          </a:p>
          <a:p>
            <a:pPr marL="1588" indent="12700" algn="just">
              <a:buNone/>
            </a:pPr>
            <a:r>
              <a:rPr lang="es-ES_tradnl" sz="1050" dirty="0" smtClean="0"/>
              <a:t>Pero para ser un buen bombero, para ser bueno en cualquier cosa, es preciso tener cualificación para saber cómo actuar.</a:t>
            </a:r>
          </a:p>
          <a:p>
            <a:pPr marL="1588" indent="12700" algn="just">
              <a:buNone/>
            </a:pPr>
            <a:endParaRPr lang="es-ES_tradnl" sz="1050" dirty="0" smtClean="0"/>
          </a:p>
          <a:p>
            <a:pPr marL="1588" indent="12700" algn="just">
              <a:buNone/>
            </a:pPr>
            <a:r>
              <a:rPr lang="es-ES_tradnl" sz="1050" dirty="0" smtClean="0"/>
              <a:t>Cuando me convertí en oficial, no bastaba con saber qué hacer. Ahora, también era responsable de los bomberos. En realidad, fui consciente de verdad de esto después del 11 de septiembre.</a:t>
            </a:r>
          </a:p>
          <a:p>
            <a:pPr marL="1588" indent="12700" algn="just">
              <a:buNone/>
            </a:pPr>
            <a:r>
              <a:rPr lang="es-ES_tradnl" sz="1050" dirty="0" smtClean="0"/>
              <a:t>Había unos 100 bomberos en el lugar y unas tres docenas de equipamientos. Cuando apagamos el fuego, yo me estaba marchando cuando un bombero bajó corriendo por la calle detrás de mí. Él gritaba: "¡Jefe, jefe, jefe!" Paré. Cuando me giré, él dijo: "Jefe, sólo quería decirle que pretendo seguirle en cualquier pasillo". Para un bombero, la parte más peligrosa es el pasillo: se transforma en una verdadera chimenea, con mucho humo y calor. Pensé que ése era un bonito cumplido.</a:t>
            </a:r>
          </a:p>
          <a:p>
            <a:pPr marL="1588" indent="12700" algn="just">
              <a:buNone/>
            </a:pPr>
            <a:endParaRPr lang="es-ES_tradnl" sz="1050" dirty="0" smtClean="0"/>
          </a:p>
          <a:p>
            <a:pPr marL="1588" indent="12700" algn="just">
              <a:buNone/>
            </a:pPr>
            <a:r>
              <a:rPr lang="es-ES_tradnl" sz="1050" dirty="0" smtClean="0"/>
              <a:t>Sólo después, cuando volví al coche, entendí que lo que él estaba diciendo era algo más que "pretendo seguirle". En realidad, lo que él dijo fue: "Estaré a su lado, voy a seguirlo, porque creo que con usted estaremos seguros. Él dijo aquello pensando en el modo en que yo me había comportado en el pasado. Dijo que me seguiría, que estaría conmigo cuando pasara algo de gran envergadura. Era una gran responsabilidad. Podía sentir la presión de tal responsabilidad. Él estaba siendo sincero.</a:t>
            </a:r>
          </a:p>
          <a:p>
            <a:pPr marL="1588" indent="12700" algn="just">
              <a:buNone/>
            </a:pPr>
            <a:endParaRPr lang="es-ES_tradnl" sz="1050" dirty="0" smtClean="0"/>
          </a:p>
          <a:p>
            <a:pPr marL="1588" indent="12700" algn="just">
              <a:buNone/>
            </a:pPr>
            <a:r>
              <a:rPr lang="es-ES_tradnl" sz="1050" dirty="0" smtClean="0"/>
              <a:t>Creo que aprendimos con el 11 de septiembre, y con esos eventos de gran tamaño, que no es lo que hacen los líderes. Durante un evento catastrófico, el líder hace más cosas que sólo controlar un evento. Ellos hacen otras tres cosas: conectan, colaboran y coordinan.</a:t>
            </a:r>
          </a:p>
          <a:p>
            <a:pPr marL="1588" indent="12700" algn="just">
              <a:buNone/>
            </a:pPr>
            <a:endParaRPr lang="es-ES_tradnl" sz="1050" dirty="0" smtClean="0"/>
          </a:p>
          <a:p>
            <a:pPr marL="1588" indent="12700" algn="just">
              <a:buNone/>
            </a:pPr>
            <a:r>
              <a:rPr lang="es-ES_tradnl" sz="1050" dirty="0" smtClean="0"/>
              <a:t>Cuando ocurre un evento, la primera cosa que hay que hacer es formar de forma rápida en el lugar del accidente redes de comunicación entre bomberos, equipos de rescate, policía y personal médico, de manera que puedan comenzar a comunicarse y a trabajar juntos. Fuera del lugar del accidente tenemos que conectar con aquellas operaciones de emergencia que hemos creado de manera que las informaciones sean comunicadas, por ejemplo, de la ciudad de Nueva York al Estado y al centro nacional de operaciones en Washington, D.C.</a:t>
            </a:r>
          </a:p>
          <a:p>
            <a:pPr marL="1588" indent="12700" algn="just">
              <a:buNone/>
            </a:pPr>
            <a:r>
              <a:rPr lang="es-ES_tradnl" sz="1050" dirty="0" smtClean="0"/>
              <a:t>Por lo tanto, el liderazgo durante un desastre, ya se trate de una situación de emergencia, o de una situación en el ámbito de los negocios o en el de las organizaciones sin fines de lucro, debe comportarse de tal modo que se verifique la combinación de lo que llamamos C5: comando y control, conexión, colaboración y coordinación</a:t>
            </a:r>
            <a:endParaRPr lang="es-ES_tradnl" sz="1050" dirty="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7500" lnSpcReduction="20000"/>
          </a:bodyPr>
          <a:lstStyle/>
          <a:p>
            <a:pPr>
              <a:buNone/>
            </a:pPr>
            <a:r>
              <a:rPr lang="es-ES_tradnl" dirty="0" smtClean="0"/>
              <a:t>[…]</a:t>
            </a:r>
          </a:p>
          <a:p>
            <a:r>
              <a:rPr lang="es-ES_tradnl" dirty="0" smtClean="0"/>
              <a:t>C5: comando y control, conexión, colaboración y coordinación</a:t>
            </a:r>
          </a:p>
          <a:p>
            <a:r>
              <a:rPr lang="es-ES_tradnl" dirty="0" smtClean="0"/>
              <a:t>conocer el trabajo</a:t>
            </a:r>
          </a:p>
          <a:p>
            <a:r>
              <a:rPr lang="es-ES_tradnl" dirty="0" smtClean="0"/>
              <a:t>cualificación para saber cómo actuar</a:t>
            </a:r>
          </a:p>
          <a:p>
            <a:r>
              <a:rPr lang="es-ES_tradnl" dirty="0" smtClean="0"/>
              <a:t>responsable de los bomberos</a:t>
            </a:r>
          </a:p>
          <a:p>
            <a:r>
              <a:rPr lang="es-ES_tradnl" dirty="0" smtClean="0"/>
              <a:t>creo que con usted estaremos seguros</a:t>
            </a:r>
          </a:p>
          <a:p>
            <a:r>
              <a:rPr lang="es-ES_tradnl" dirty="0" smtClean="0"/>
              <a:t>Podía sentir la presión de tal responsabilidad</a:t>
            </a:r>
          </a:p>
          <a:p>
            <a:r>
              <a:rPr lang="es-ES_tradnl" dirty="0" smtClean="0"/>
              <a:t>el líder hace más cosas que sólo controlar un evento. </a:t>
            </a:r>
            <a:endParaRPr lang="es-ES_tradnl" dirty="0"/>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076948" y="1923678"/>
            <a:ext cx="2647181" cy="1341239"/>
          </a:xfrm>
          <a:prstGeom prst="rect">
            <a:avLst/>
          </a:prstGeom>
          <a:noFill/>
          <a:ln w="9525">
            <a:noFill/>
            <a:miter lim="800000"/>
            <a:headEnd/>
            <a:tailEnd/>
          </a:ln>
        </p:spPr>
      </p:pic>
      <p:sp>
        <p:nvSpPr>
          <p:cNvPr id="2" name="1 Título"/>
          <p:cNvSpPr>
            <a:spLocks noGrp="1"/>
          </p:cNvSpPr>
          <p:nvPr>
            <p:ph type="title"/>
          </p:nvPr>
        </p:nvSpPr>
        <p:spPr>
          <a:xfrm>
            <a:off x="611560" y="411510"/>
            <a:ext cx="8229600" cy="857250"/>
          </a:xfrm>
        </p:spPr>
        <p:txBody>
          <a:bodyPr/>
          <a:lstStyle/>
          <a:p>
            <a:r>
              <a:rPr lang="es-ES_tradnl" dirty="0" smtClean="0"/>
              <a:t>El curriculum del Líder</a:t>
            </a:r>
            <a:endParaRPr lang="es-ES_tradnl" dirty="0"/>
          </a:p>
        </p:txBody>
      </p:sp>
      <p:sp>
        <p:nvSpPr>
          <p:cNvPr id="17" name="16 Llamada rectangular redondeada"/>
          <p:cNvSpPr/>
          <p:nvPr/>
        </p:nvSpPr>
        <p:spPr>
          <a:xfrm>
            <a:off x="6372200" y="1113588"/>
            <a:ext cx="1368152" cy="378042"/>
          </a:xfrm>
          <a:prstGeom prst="wedgeRoundRectCallout">
            <a:avLst>
              <a:gd name="adj1" fmla="val -184788"/>
              <a:gd name="adj2" fmla="val 2466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_tradnl" sz="1050" b="1" dirty="0">
                <a:solidFill>
                  <a:schemeClr val="bg1"/>
                </a:solidFill>
              </a:rPr>
              <a:t>H</a:t>
            </a:r>
            <a:r>
              <a:rPr lang="es-ES_tradnl" sz="1050" b="1" dirty="0" smtClean="0">
                <a:solidFill>
                  <a:schemeClr val="bg1"/>
                </a:solidFill>
              </a:rPr>
              <a:t>umildad</a:t>
            </a:r>
            <a:endParaRPr lang="es-ES_tradnl" sz="1050" b="1" dirty="0">
              <a:solidFill>
                <a:schemeClr val="bg1"/>
              </a:solidFill>
            </a:endParaRPr>
          </a:p>
        </p:txBody>
      </p:sp>
      <p:sp>
        <p:nvSpPr>
          <p:cNvPr id="19" name="18 Llamada rectangular redondeada"/>
          <p:cNvSpPr/>
          <p:nvPr/>
        </p:nvSpPr>
        <p:spPr>
          <a:xfrm>
            <a:off x="6300192" y="1707654"/>
            <a:ext cx="1368152" cy="378042"/>
          </a:xfrm>
          <a:prstGeom prst="wedgeRoundRectCallout">
            <a:avLst>
              <a:gd name="adj1" fmla="val -181307"/>
              <a:gd name="adj2" fmla="val 9170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_tradnl" sz="1050" b="1" dirty="0" smtClean="0">
                <a:solidFill>
                  <a:schemeClr val="bg1"/>
                </a:solidFill>
              </a:rPr>
              <a:t>Poder de Adaptación</a:t>
            </a:r>
            <a:endParaRPr lang="es-ES_tradnl" sz="1050" b="1" dirty="0">
              <a:solidFill>
                <a:schemeClr val="bg1"/>
              </a:solidFill>
            </a:endParaRPr>
          </a:p>
        </p:txBody>
      </p:sp>
      <p:sp>
        <p:nvSpPr>
          <p:cNvPr id="24" name="23 Llamada rectangular redondeada"/>
          <p:cNvSpPr/>
          <p:nvPr/>
        </p:nvSpPr>
        <p:spPr>
          <a:xfrm>
            <a:off x="6300192" y="2139702"/>
            <a:ext cx="1368152" cy="378042"/>
          </a:xfrm>
          <a:prstGeom prst="wedgeRoundRectCallout">
            <a:avLst>
              <a:gd name="adj1" fmla="val -179218"/>
              <a:gd name="adj2" fmla="val -1222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_tradnl" sz="1050" b="1" dirty="0" smtClean="0">
                <a:solidFill>
                  <a:schemeClr val="bg1"/>
                </a:solidFill>
              </a:rPr>
              <a:t>Constancia</a:t>
            </a:r>
          </a:p>
        </p:txBody>
      </p:sp>
      <p:sp>
        <p:nvSpPr>
          <p:cNvPr id="16" name="15 Llamada rectangular redondeada"/>
          <p:cNvSpPr/>
          <p:nvPr/>
        </p:nvSpPr>
        <p:spPr>
          <a:xfrm>
            <a:off x="6300192" y="2571750"/>
            <a:ext cx="1368152" cy="378042"/>
          </a:xfrm>
          <a:prstGeom prst="wedgeRoundRectCallout">
            <a:avLst>
              <a:gd name="adj1" fmla="val -165990"/>
              <a:gd name="adj2" fmla="val -1600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_tradnl" sz="1050" b="1" dirty="0" smtClean="0">
                <a:solidFill>
                  <a:schemeClr val="bg1"/>
                </a:solidFill>
              </a:rPr>
              <a:t>Planificación</a:t>
            </a:r>
            <a:endParaRPr lang="es-ES_tradnl" sz="1050" b="1" dirty="0">
              <a:solidFill>
                <a:schemeClr val="bg1"/>
              </a:solidFill>
            </a:endParaRPr>
          </a:p>
        </p:txBody>
      </p:sp>
      <p:sp>
        <p:nvSpPr>
          <p:cNvPr id="15" name="14 Llamada rectangular redondeada"/>
          <p:cNvSpPr/>
          <p:nvPr/>
        </p:nvSpPr>
        <p:spPr>
          <a:xfrm>
            <a:off x="6300192" y="3003798"/>
            <a:ext cx="1368152" cy="378042"/>
          </a:xfrm>
          <a:prstGeom prst="wedgeRoundRectCallout">
            <a:avLst>
              <a:gd name="adj1" fmla="val -170167"/>
              <a:gd name="adj2" fmla="val -897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_tradnl" sz="1050" b="1" dirty="0" smtClean="0">
                <a:solidFill>
                  <a:schemeClr val="bg1"/>
                </a:solidFill>
              </a:rPr>
              <a:t>Autoestima  Alta</a:t>
            </a:r>
            <a:endParaRPr lang="es-ES_tradnl" sz="1050" b="1" dirty="0">
              <a:solidFill>
                <a:schemeClr val="bg1"/>
              </a:solidFill>
            </a:endParaRPr>
          </a:p>
        </p:txBody>
      </p:sp>
      <p:sp>
        <p:nvSpPr>
          <p:cNvPr id="23" name="22 Llamada rectangular redondeada"/>
          <p:cNvSpPr/>
          <p:nvPr/>
        </p:nvSpPr>
        <p:spPr>
          <a:xfrm>
            <a:off x="6300192" y="3435846"/>
            <a:ext cx="1368152" cy="378042"/>
          </a:xfrm>
          <a:prstGeom prst="wedgeRoundRectCallout">
            <a:avLst>
              <a:gd name="adj1" fmla="val -168079"/>
              <a:gd name="adj2" fmla="val -1634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_tradnl" sz="1050" b="1" dirty="0" smtClean="0">
                <a:solidFill>
                  <a:schemeClr val="bg1"/>
                </a:solidFill>
              </a:rPr>
              <a:t>Sensibilidad</a:t>
            </a:r>
          </a:p>
        </p:txBody>
      </p:sp>
      <p:sp>
        <p:nvSpPr>
          <p:cNvPr id="12" name="11 Llamada rectangular redondeada"/>
          <p:cNvSpPr/>
          <p:nvPr/>
        </p:nvSpPr>
        <p:spPr>
          <a:xfrm>
            <a:off x="1043608" y="1707654"/>
            <a:ext cx="1368152" cy="378042"/>
          </a:xfrm>
          <a:prstGeom prst="wedgeRoundRectCallout">
            <a:avLst>
              <a:gd name="adj1" fmla="val 183500"/>
              <a:gd name="adj2" fmla="val 935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_tradnl" sz="1050" b="1" dirty="0" smtClean="0">
                <a:solidFill>
                  <a:schemeClr val="bg1"/>
                </a:solidFill>
              </a:rPr>
              <a:t>Organización</a:t>
            </a:r>
            <a:endParaRPr lang="es-ES_tradnl" sz="1050" b="1" dirty="0">
              <a:solidFill>
                <a:schemeClr val="bg1"/>
              </a:solidFill>
            </a:endParaRPr>
          </a:p>
        </p:txBody>
      </p:sp>
      <p:sp>
        <p:nvSpPr>
          <p:cNvPr id="13" name="12 Llamada rectangular redondeada"/>
          <p:cNvSpPr/>
          <p:nvPr/>
        </p:nvSpPr>
        <p:spPr>
          <a:xfrm>
            <a:off x="1043608" y="2139702"/>
            <a:ext cx="1368152" cy="378042"/>
          </a:xfrm>
          <a:prstGeom prst="wedgeRoundRectCallout">
            <a:avLst>
              <a:gd name="adj1" fmla="val 178627"/>
              <a:gd name="adj2" fmla="val -141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50" b="1" dirty="0" smtClean="0">
                <a:solidFill>
                  <a:schemeClr val="bg1"/>
                </a:solidFill>
              </a:rPr>
              <a:t>Gestión</a:t>
            </a:r>
          </a:p>
        </p:txBody>
      </p:sp>
      <p:sp>
        <p:nvSpPr>
          <p:cNvPr id="14" name="13 Llamada rectangular redondeada"/>
          <p:cNvSpPr/>
          <p:nvPr/>
        </p:nvSpPr>
        <p:spPr>
          <a:xfrm>
            <a:off x="1043608" y="2571750"/>
            <a:ext cx="1368152" cy="378042"/>
          </a:xfrm>
          <a:prstGeom prst="wedgeRoundRectCallout">
            <a:avLst>
              <a:gd name="adj1" fmla="val 166791"/>
              <a:gd name="adj2" fmla="val -178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_tradnl" sz="1050" b="1" dirty="0" err="1" smtClean="0">
                <a:solidFill>
                  <a:schemeClr val="bg1"/>
                </a:solidFill>
              </a:rPr>
              <a:t>Resiliencia</a:t>
            </a:r>
            <a:endParaRPr lang="es-ES_tradnl" sz="1050" b="1" dirty="0" smtClean="0">
              <a:solidFill>
                <a:schemeClr val="bg1"/>
              </a:solidFill>
            </a:endParaRPr>
          </a:p>
        </p:txBody>
      </p:sp>
      <p:sp>
        <p:nvSpPr>
          <p:cNvPr id="20" name="19 Llamada rectangular redondeada"/>
          <p:cNvSpPr/>
          <p:nvPr/>
        </p:nvSpPr>
        <p:spPr>
          <a:xfrm>
            <a:off x="1043608" y="3003798"/>
            <a:ext cx="1368152" cy="378042"/>
          </a:xfrm>
          <a:prstGeom prst="wedgeRoundRectCallout">
            <a:avLst>
              <a:gd name="adj1" fmla="val 170272"/>
              <a:gd name="adj2" fmla="val -859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_tradnl" sz="1050" b="1" dirty="0" smtClean="0">
                <a:solidFill>
                  <a:schemeClr val="bg1"/>
                </a:solidFill>
              </a:rPr>
              <a:t>Persuasión</a:t>
            </a:r>
          </a:p>
        </p:txBody>
      </p:sp>
      <p:sp>
        <p:nvSpPr>
          <p:cNvPr id="22" name="21 Llamada rectangular redondeada"/>
          <p:cNvSpPr/>
          <p:nvPr/>
        </p:nvSpPr>
        <p:spPr>
          <a:xfrm>
            <a:off x="1043608" y="3435846"/>
            <a:ext cx="1368152" cy="378042"/>
          </a:xfrm>
          <a:prstGeom prst="wedgeRoundRectCallout">
            <a:avLst>
              <a:gd name="adj1" fmla="val 167487"/>
              <a:gd name="adj2" fmla="val -1652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_tradnl" sz="1050" b="1" dirty="0" smtClean="0">
                <a:solidFill>
                  <a:schemeClr val="bg1"/>
                </a:solidFill>
              </a:rPr>
              <a:t>Sociabilidad</a:t>
            </a:r>
          </a:p>
        </p:txBody>
      </p:sp>
      <p:sp>
        <p:nvSpPr>
          <p:cNvPr id="10" name="9 Llamada rectangular redondeada"/>
          <p:cNvSpPr/>
          <p:nvPr/>
        </p:nvSpPr>
        <p:spPr>
          <a:xfrm>
            <a:off x="1043608" y="1113588"/>
            <a:ext cx="1368152" cy="378042"/>
          </a:xfrm>
          <a:prstGeom prst="wedgeRoundRectCallout">
            <a:avLst>
              <a:gd name="adj1" fmla="val 184893"/>
              <a:gd name="adj2" fmla="val 2447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10 CuadroTexto"/>
          <p:cNvSpPr txBox="1"/>
          <p:nvPr/>
        </p:nvSpPr>
        <p:spPr>
          <a:xfrm>
            <a:off x="1115616" y="1221600"/>
            <a:ext cx="1224136" cy="415498"/>
          </a:xfrm>
          <a:prstGeom prst="rect">
            <a:avLst/>
          </a:prstGeom>
          <a:noFill/>
        </p:spPr>
        <p:txBody>
          <a:bodyPr wrap="square" rtlCol="0">
            <a:spAutoFit/>
          </a:bodyPr>
          <a:lstStyle/>
          <a:p>
            <a:pPr lvl="0" algn="ctr"/>
            <a:r>
              <a:rPr lang="es-ES_tradnl" sz="1050" b="1" dirty="0" smtClean="0">
                <a:solidFill>
                  <a:schemeClr val="bg1"/>
                </a:solidFill>
              </a:rPr>
              <a:t>Responsabilidad</a:t>
            </a:r>
          </a:p>
          <a:p>
            <a:pPr algn="ctr"/>
            <a:endParaRPr lang="es-ES_tradnl" sz="1050" b="1"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Inspirar y dar el ejemplo</a:t>
            </a:r>
            <a:endParaRPr lang="es-ES_tradnl"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457200" y="1525786"/>
            <a:ext cx="8229600" cy="2743200"/>
          </a:xfrm>
          <a:prstGeom prst="rect">
            <a:avLst/>
          </a:prstGeom>
          <a:noFill/>
          <a:ln w="9525">
            <a:noFill/>
            <a:miter lim="800000"/>
            <a:headEnd/>
            <a:tailEnd/>
          </a:ln>
        </p:spPr>
      </p:pic>
      <p:sp>
        <p:nvSpPr>
          <p:cNvPr id="4" name="3 Rectángulo"/>
          <p:cNvSpPr/>
          <p:nvPr/>
        </p:nvSpPr>
        <p:spPr>
          <a:xfrm>
            <a:off x="5004048" y="3975906"/>
            <a:ext cx="223224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 name="5 CuadroTexto"/>
          <p:cNvSpPr txBox="1"/>
          <p:nvPr/>
        </p:nvSpPr>
        <p:spPr>
          <a:xfrm>
            <a:off x="1547664" y="4299942"/>
            <a:ext cx="5976664" cy="923330"/>
          </a:xfrm>
          <a:prstGeom prst="rect">
            <a:avLst/>
          </a:prstGeom>
          <a:noFill/>
        </p:spPr>
        <p:txBody>
          <a:bodyPr wrap="square" rtlCol="0">
            <a:spAutoFit/>
          </a:bodyPr>
          <a:lstStyle/>
          <a:p>
            <a:pPr algn="just"/>
            <a:r>
              <a:rPr lang="es-ES_tradnl" dirty="0" smtClean="0"/>
              <a:t>Aviadora estadounidense, célebre por sus marcas de aviación. Desapareció en 1937 mientras trataba de realizar el primer viaje aéreo de una mujer alrededor del mundo.</a:t>
            </a:r>
            <a:endParaRPr lang="es-ES_tradnl" dirty="0"/>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smtClean="0"/>
              <a:t>Funciones del Líder con perspectiva de Genero</a:t>
            </a:r>
            <a:endParaRPr lang="es-ES_tradnl" dirty="0"/>
          </a:p>
        </p:txBody>
      </p:sp>
      <p:sp>
        <p:nvSpPr>
          <p:cNvPr id="3" name="2 Marcador de contenido"/>
          <p:cNvSpPr>
            <a:spLocks noGrp="1"/>
          </p:cNvSpPr>
          <p:nvPr>
            <p:ph idx="1"/>
          </p:nvPr>
        </p:nvSpPr>
        <p:spPr/>
        <p:txBody>
          <a:bodyPr>
            <a:normAutofit fontScale="85000" lnSpcReduction="20000"/>
          </a:bodyPr>
          <a:lstStyle/>
          <a:p>
            <a:pPr>
              <a:buNone/>
            </a:pPr>
            <a:r>
              <a:rPr lang="es-ES_tradnl" dirty="0" smtClean="0"/>
              <a:t>Influencia en:</a:t>
            </a:r>
          </a:p>
          <a:p>
            <a:pPr>
              <a:buFont typeface="Wingdings" pitchFamily="2" charset="2"/>
              <a:buChar char="ü"/>
            </a:pPr>
            <a:r>
              <a:rPr lang="es-ES_tradnl" dirty="0" smtClean="0"/>
              <a:t>Estructura Edilicia</a:t>
            </a:r>
          </a:p>
          <a:p>
            <a:pPr>
              <a:buFont typeface="Wingdings" pitchFamily="2" charset="2"/>
              <a:buChar char="ü"/>
            </a:pPr>
            <a:r>
              <a:rPr lang="es-ES_tradnl" dirty="0" smtClean="0"/>
              <a:t>Formación de Equipos de Trabajo</a:t>
            </a:r>
          </a:p>
          <a:p>
            <a:pPr>
              <a:buFont typeface="Wingdings" pitchFamily="2" charset="2"/>
              <a:buChar char="ü"/>
            </a:pPr>
            <a:r>
              <a:rPr lang="es-ES_tradnl" dirty="0" smtClean="0"/>
              <a:t>Confección y evaluación de procedimientos</a:t>
            </a:r>
          </a:p>
          <a:p>
            <a:pPr>
              <a:buFont typeface="Wingdings" pitchFamily="2" charset="2"/>
              <a:buChar char="ü"/>
            </a:pPr>
            <a:r>
              <a:rPr lang="es-ES_tradnl" dirty="0" smtClean="0"/>
              <a:t>Selección y Adquisición de Equipamiento</a:t>
            </a:r>
          </a:p>
          <a:p>
            <a:pPr>
              <a:buFont typeface="Wingdings" pitchFamily="2" charset="2"/>
              <a:buChar char="ü"/>
            </a:pPr>
            <a:r>
              <a:rPr lang="es-ES_tradnl" dirty="0" smtClean="0"/>
              <a:t>Selección y Adquisición de EPP y EPC</a:t>
            </a:r>
          </a:p>
          <a:p>
            <a:pPr>
              <a:buFont typeface="Wingdings" pitchFamily="2" charset="2"/>
              <a:buChar char="ü"/>
            </a:pPr>
            <a:r>
              <a:rPr lang="es-ES_tradnl" dirty="0" smtClean="0"/>
              <a:t>Confección y Actualización del Reglamento Interno</a:t>
            </a:r>
          </a:p>
          <a:p>
            <a:pPr>
              <a:buFont typeface="Wingdings" pitchFamily="2" charset="2"/>
              <a:buChar char="ü"/>
            </a:pPr>
            <a:r>
              <a:rPr lang="es-ES_tradnl" dirty="0" smtClean="0"/>
              <a:t>Cuidado y protección de la salud</a:t>
            </a:r>
            <a:endParaRPr lang="es-ES_tradnl" dirty="0"/>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smtClean="0"/>
              <a:t>Estructura Edilicia</a:t>
            </a:r>
            <a:br>
              <a:rPr lang="es-ES_tradnl" dirty="0" smtClean="0"/>
            </a:br>
            <a:endParaRPr lang="es-ES_tradnl" dirty="0"/>
          </a:p>
        </p:txBody>
      </p:sp>
      <p:sp>
        <p:nvSpPr>
          <p:cNvPr id="3" name="2 Marcador de contenido"/>
          <p:cNvSpPr>
            <a:spLocks noGrp="1"/>
          </p:cNvSpPr>
          <p:nvPr>
            <p:ph idx="1"/>
          </p:nvPr>
        </p:nvSpPr>
        <p:spPr/>
        <p:txBody>
          <a:bodyPr>
            <a:normAutofit/>
          </a:bodyPr>
          <a:lstStyle/>
          <a:p>
            <a:pPr>
              <a:buNone/>
            </a:pPr>
            <a:r>
              <a:rPr lang="es-ES_tradnl" sz="2700" dirty="0" smtClean="0"/>
              <a:t>Diseño y Mantenimiento de:</a:t>
            </a:r>
          </a:p>
          <a:p>
            <a:pPr>
              <a:buFont typeface="Wingdings" pitchFamily="2" charset="2"/>
              <a:buChar char="ü"/>
            </a:pPr>
            <a:r>
              <a:rPr lang="es-ES_tradnl" sz="2700" dirty="0" smtClean="0"/>
              <a:t>Espacios comunes de convivencia del personal</a:t>
            </a:r>
          </a:p>
          <a:p>
            <a:pPr>
              <a:buFont typeface="Wingdings" pitchFamily="2" charset="2"/>
              <a:buChar char="ü"/>
            </a:pPr>
            <a:r>
              <a:rPr lang="es-ES_tradnl" sz="2700" dirty="0" smtClean="0"/>
              <a:t>Espacio de descanso y aseo para el personal</a:t>
            </a:r>
          </a:p>
          <a:p>
            <a:pPr>
              <a:buFont typeface="Wingdings" pitchFamily="2" charset="2"/>
              <a:buChar char="ü"/>
            </a:pPr>
            <a:r>
              <a:rPr lang="es-ES_tradnl" sz="2700" dirty="0" smtClean="0"/>
              <a:t>Áreas de Ejercicios</a:t>
            </a:r>
          </a:p>
          <a:p>
            <a:pPr>
              <a:buFont typeface="Wingdings" pitchFamily="2" charset="2"/>
              <a:buChar char="ü"/>
            </a:pPr>
            <a:r>
              <a:rPr lang="es-ES_tradnl" sz="2700" dirty="0" smtClean="0"/>
              <a:t>Oficinas</a:t>
            </a:r>
          </a:p>
          <a:p>
            <a:pPr>
              <a:buFont typeface="Wingdings" pitchFamily="2" charset="2"/>
              <a:buChar char="ü"/>
            </a:pPr>
            <a:r>
              <a:rPr lang="es-ES_tradnl" sz="2700" dirty="0" smtClean="0"/>
              <a:t>Otras</a:t>
            </a:r>
          </a:p>
          <a:p>
            <a:pPr>
              <a:buNone/>
            </a:pPr>
            <a:endParaRPr lang="es-ES_tradnl" sz="2700" dirty="0"/>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smtClean="0"/>
              <a:t>Formación de Equipos de Trabajo</a:t>
            </a:r>
            <a:br>
              <a:rPr lang="es-ES_tradnl" dirty="0" smtClean="0"/>
            </a:br>
            <a:endParaRPr lang="es-ES_tradnl" dirty="0"/>
          </a:p>
        </p:txBody>
      </p:sp>
      <p:sp>
        <p:nvSpPr>
          <p:cNvPr id="3" name="2 Marcador de contenido"/>
          <p:cNvSpPr>
            <a:spLocks noGrp="1"/>
          </p:cNvSpPr>
          <p:nvPr>
            <p:ph idx="1"/>
          </p:nvPr>
        </p:nvSpPr>
        <p:spPr>
          <a:xfrm>
            <a:off x="467544" y="897564"/>
            <a:ext cx="8229600" cy="2505726"/>
          </a:xfrm>
        </p:spPr>
        <p:txBody>
          <a:bodyPr>
            <a:normAutofit/>
          </a:bodyPr>
          <a:lstStyle/>
          <a:p>
            <a:pPr>
              <a:buNone/>
            </a:pPr>
            <a:r>
              <a:rPr lang="es-ES_tradnl" sz="2700" dirty="0" smtClean="0"/>
              <a:t>Teniendo en cuenta</a:t>
            </a:r>
          </a:p>
          <a:p>
            <a:pPr>
              <a:buFont typeface="Wingdings" pitchFamily="2" charset="2"/>
              <a:buChar char="ü"/>
            </a:pPr>
            <a:r>
              <a:rPr lang="es-ES_tradnl" sz="2700" dirty="0" smtClean="0"/>
              <a:t>Salud Física</a:t>
            </a:r>
          </a:p>
          <a:p>
            <a:pPr>
              <a:buFont typeface="Wingdings" pitchFamily="2" charset="2"/>
              <a:buChar char="ü"/>
            </a:pPr>
            <a:r>
              <a:rPr lang="es-ES_tradnl" sz="2700" dirty="0" smtClean="0"/>
              <a:t>Salud Mental</a:t>
            </a:r>
          </a:p>
          <a:p>
            <a:pPr>
              <a:buFont typeface="Wingdings" pitchFamily="2" charset="2"/>
              <a:buChar char="ü"/>
            </a:pPr>
            <a:r>
              <a:rPr lang="es-ES_tradnl" sz="2700" dirty="0" smtClean="0"/>
              <a:t>Aptitud </a:t>
            </a:r>
          </a:p>
          <a:p>
            <a:pPr>
              <a:buFont typeface="Wingdings" pitchFamily="2" charset="2"/>
              <a:buChar char="ü"/>
            </a:pPr>
            <a:r>
              <a:rPr lang="es-ES_tradnl" sz="2700" dirty="0" smtClean="0"/>
              <a:t>Actitud</a:t>
            </a:r>
          </a:p>
          <a:p>
            <a:pPr>
              <a:buNone/>
            </a:pPr>
            <a:endParaRPr lang="es-ES_tradnl" sz="2700" dirty="0" smtClean="0"/>
          </a:p>
          <a:p>
            <a:pPr>
              <a:buNone/>
            </a:pPr>
            <a:endParaRPr lang="es-ES_tradnl" sz="2700" dirty="0"/>
          </a:p>
        </p:txBody>
      </p:sp>
      <p:pic>
        <p:nvPicPr>
          <p:cNvPr id="2050" name="Picture 2"/>
          <p:cNvPicPr>
            <a:picLocks noChangeAspect="1" noChangeArrowheads="1"/>
          </p:cNvPicPr>
          <p:nvPr/>
        </p:nvPicPr>
        <p:blipFill>
          <a:blip r:embed="rId2" cstate="print"/>
          <a:srcRect/>
          <a:stretch>
            <a:fillRect/>
          </a:stretch>
        </p:blipFill>
        <p:spPr bwMode="auto">
          <a:xfrm>
            <a:off x="3563888" y="1131590"/>
            <a:ext cx="2272075" cy="1300194"/>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084168" y="1085776"/>
            <a:ext cx="2559524" cy="1485974"/>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5940152" y="2787774"/>
            <a:ext cx="2664296" cy="1033593"/>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3563888" y="2571750"/>
            <a:ext cx="2232248" cy="1288454"/>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8616"/>
            <a:ext cx="8229600" cy="857250"/>
          </a:xfrm>
        </p:spPr>
        <p:txBody>
          <a:bodyPr>
            <a:normAutofit fontScale="90000"/>
          </a:bodyPr>
          <a:lstStyle/>
          <a:p>
            <a:r>
              <a:rPr lang="es-ES_tradnl" dirty="0" smtClean="0"/>
              <a:t>Confección y evaluación de procedimientos</a:t>
            </a:r>
            <a:br>
              <a:rPr lang="es-ES_tradnl" dirty="0" smtClean="0"/>
            </a:br>
            <a:endParaRPr lang="es-ES_tradnl" dirty="0"/>
          </a:p>
        </p:txBody>
      </p:sp>
      <p:sp>
        <p:nvSpPr>
          <p:cNvPr id="3" name="2 Marcador de contenido"/>
          <p:cNvSpPr>
            <a:spLocks noGrp="1"/>
          </p:cNvSpPr>
          <p:nvPr>
            <p:ph idx="1"/>
          </p:nvPr>
        </p:nvSpPr>
        <p:spPr/>
        <p:txBody>
          <a:bodyPr>
            <a:normAutofit/>
          </a:bodyPr>
          <a:lstStyle/>
          <a:p>
            <a:pPr>
              <a:buFont typeface="Wingdings" pitchFamily="2" charset="2"/>
              <a:buChar char="ü"/>
            </a:pPr>
            <a:r>
              <a:rPr lang="es-ES_tradnl" sz="2700" dirty="0" smtClean="0"/>
              <a:t>Aptitud Física</a:t>
            </a:r>
          </a:p>
          <a:p>
            <a:pPr>
              <a:buFont typeface="Wingdings" pitchFamily="2" charset="2"/>
              <a:buChar char="ü"/>
            </a:pPr>
            <a:r>
              <a:rPr lang="es-ES_tradnl" sz="2700" dirty="0" smtClean="0"/>
              <a:t>Aptitud Intelectual</a:t>
            </a:r>
          </a:p>
          <a:p>
            <a:pPr>
              <a:buFont typeface="Wingdings" pitchFamily="2" charset="2"/>
              <a:buChar char="ü"/>
            </a:pPr>
            <a:r>
              <a:rPr lang="es-ES_tradnl" sz="2700" dirty="0" smtClean="0"/>
              <a:t>Relaciones interpersonales</a:t>
            </a:r>
          </a:p>
          <a:p>
            <a:pPr>
              <a:buFont typeface="Wingdings" pitchFamily="2" charset="2"/>
              <a:buChar char="ü"/>
            </a:pPr>
            <a:r>
              <a:rPr lang="es-ES_tradnl" sz="2700" dirty="0" smtClean="0"/>
              <a:t>Factores ergonómicos</a:t>
            </a:r>
          </a:p>
          <a:p>
            <a:pPr>
              <a:buFont typeface="Wingdings" pitchFamily="2" charset="2"/>
              <a:buChar char="ü"/>
            </a:pPr>
            <a:r>
              <a:rPr lang="es-ES_tradnl" sz="2700" dirty="0" smtClean="0"/>
              <a:t>Desarrollo individual dentro del cuartel</a:t>
            </a:r>
          </a:p>
          <a:p>
            <a:pPr>
              <a:buFont typeface="Wingdings" pitchFamily="2" charset="2"/>
              <a:buChar char="ü"/>
            </a:pPr>
            <a:r>
              <a:rPr lang="es-ES_tradnl" sz="2700" dirty="0" smtClean="0"/>
              <a:t>Reglamento Interno</a:t>
            </a:r>
          </a:p>
          <a:p>
            <a:pPr>
              <a:buFont typeface="Wingdings" pitchFamily="2" charset="2"/>
              <a:buChar char="ü"/>
            </a:pPr>
            <a:endParaRPr lang="es-ES_tradnl" sz="2700" dirty="0" smtClean="0"/>
          </a:p>
          <a:p>
            <a:pPr>
              <a:buNone/>
            </a:pPr>
            <a:endParaRPr lang="es-ES_tradnl" sz="2700" dirty="0"/>
          </a:p>
        </p:txBody>
      </p:sp>
      <p:pic>
        <p:nvPicPr>
          <p:cNvPr id="4" name="Picture 1"/>
          <p:cNvPicPr>
            <a:picLocks noChangeAspect="1" noChangeArrowheads="1"/>
          </p:cNvPicPr>
          <p:nvPr/>
        </p:nvPicPr>
        <p:blipFill>
          <a:blip r:embed="rId2" cstate="print"/>
          <a:srcRect/>
          <a:stretch>
            <a:fillRect/>
          </a:stretch>
        </p:blipFill>
        <p:spPr bwMode="auto">
          <a:xfrm>
            <a:off x="6012160" y="1275606"/>
            <a:ext cx="2015764" cy="1587923"/>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971600" y="357504"/>
            <a:ext cx="7524328" cy="3998492"/>
          </a:xfrm>
          <a:prstGeom prst="rect">
            <a:avLst/>
          </a:prstGeom>
          <a:noFill/>
          <a:ln w="9525">
            <a:noFill/>
            <a:miter lim="800000"/>
            <a:headEnd/>
            <a:tailEnd/>
          </a:ln>
        </p:spPr>
      </p:pic>
      <p:sp>
        <p:nvSpPr>
          <p:cNvPr id="3" name="2 CuadroTexto"/>
          <p:cNvSpPr txBox="1"/>
          <p:nvPr/>
        </p:nvSpPr>
        <p:spPr>
          <a:xfrm>
            <a:off x="3203848" y="4461960"/>
            <a:ext cx="3672408" cy="369332"/>
          </a:xfrm>
          <a:prstGeom prst="rect">
            <a:avLst/>
          </a:prstGeom>
          <a:noFill/>
        </p:spPr>
        <p:txBody>
          <a:bodyPr wrap="square" rtlCol="0">
            <a:spAutoFit/>
          </a:bodyPr>
          <a:lstStyle/>
          <a:p>
            <a:pPr algn="ctr"/>
            <a:r>
              <a:rPr lang="es-ES_tradnl" dirty="0" smtClean="0"/>
              <a:t>Primer Ministra de la India </a:t>
            </a:r>
            <a:endParaRPr lang="es-ES_tradnl" dirty="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8610"/>
            <a:ext cx="8229600" cy="857250"/>
          </a:xfrm>
        </p:spPr>
        <p:txBody>
          <a:bodyPr>
            <a:normAutofit fontScale="90000"/>
          </a:bodyPr>
          <a:lstStyle/>
          <a:p>
            <a:r>
              <a:rPr lang="es-ES_tradnl" dirty="0" smtClean="0"/>
              <a:t>Selección y Adquisición de Equipamiento</a:t>
            </a:r>
            <a:br>
              <a:rPr lang="es-ES_tradnl" dirty="0" smtClean="0"/>
            </a:br>
            <a:endParaRPr lang="es-ES_tradnl" dirty="0"/>
          </a:p>
        </p:txBody>
      </p:sp>
      <p:sp>
        <p:nvSpPr>
          <p:cNvPr id="3" name="2 Marcador de contenido"/>
          <p:cNvSpPr>
            <a:spLocks noGrp="1"/>
          </p:cNvSpPr>
          <p:nvPr>
            <p:ph idx="1"/>
          </p:nvPr>
        </p:nvSpPr>
        <p:spPr>
          <a:xfrm>
            <a:off x="457200" y="1200151"/>
            <a:ext cx="5266928" cy="3394472"/>
          </a:xfrm>
        </p:spPr>
        <p:txBody>
          <a:bodyPr>
            <a:noAutofit/>
          </a:bodyPr>
          <a:lstStyle/>
          <a:p>
            <a:pPr algn="just">
              <a:buFont typeface="Wingdings" pitchFamily="2" charset="2"/>
              <a:buChar char="ü"/>
            </a:pPr>
            <a:r>
              <a:rPr lang="es-ES_tradnl" sz="2700" dirty="0" smtClean="0"/>
              <a:t>Peso </a:t>
            </a:r>
          </a:p>
          <a:p>
            <a:pPr algn="just">
              <a:buFont typeface="Wingdings" pitchFamily="2" charset="2"/>
              <a:buChar char="ü"/>
            </a:pPr>
            <a:r>
              <a:rPr lang="es-ES_tradnl" sz="2700" dirty="0" smtClean="0"/>
              <a:t>Volumen</a:t>
            </a:r>
          </a:p>
          <a:p>
            <a:pPr algn="just">
              <a:buNone/>
            </a:pPr>
            <a:endParaRPr lang="es-ES_tradnl" sz="2700" dirty="0" smtClean="0"/>
          </a:p>
          <a:p>
            <a:pPr marL="1588" indent="12700" algn="just">
              <a:buFont typeface="Wingdings" pitchFamily="2" charset="2"/>
              <a:buChar char="ü"/>
            </a:pPr>
            <a:r>
              <a:rPr lang="es-ES_tradnl" sz="2700" dirty="0" smtClean="0"/>
              <a:t>Riesgos: Físicos – Químicos – Biológicos</a:t>
            </a:r>
          </a:p>
          <a:p>
            <a:pPr marL="0" indent="0" algn="just">
              <a:buFont typeface="Wingdings" pitchFamily="2" charset="2"/>
              <a:buChar char="ü"/>
            </a:pPr>
            <a:r>
              <a:rPr lang="es-ES_tradnl" sz="2700" dirty="0" smtClean="0"/>
              <a:t>Evaluación de costo/beneficio en cuanto a la posibilidad de uso de todo el personal afectado</a:t>
            </a:r>
            <a:endParaRPr lang="es-ES_tradnl" sz="2700" dirty="0"/>
          </a:p>
        </p:txBody>
      </p:sp>
      <p:graphicFrame>
        <p:nvGraphicFramePr>
          <p:cNvPr id="4" name="3 Tabla"/>
          <p:cNvGraphicFramePr>
            <a:graphicFrameLocks noGrp="1"/>
          </p:cNvGraphicFramePr>
          <p:nvPr/>
        </p:nvGraphicFramePr>
        <p:xfrm>
          <a:off x="3588568" y="1113588"/>
          <a:ext cx="4871864" cy="1325880"/>
        </p:xfrm>
        <a:graphic>
          <a:graphicData uri="http://schemas.openxmlformats.org/drawingml/2006/table">
            <a:tbl>
              <a:tblPr firstRow="1" bandRow="1">
                <a:tableStyleId>{5C22544A-7EE6-4342-B048-85BDC9FD1C3A}</a:tableStyleId>
              </a:tblPr>
              <a:tblGrid>
                <a:gridCol w="1217966"/>
                <a:gridCol w="1217966"/>
                <a:gridCol w="1217966"/>
                <a:gridCol w="1217966"/>
              </a:tblGrid>
              <a:tr h="480060">
                <a:tc>
                  <a:txBody>
                    <a:bodyPr/>
                    <a:lstStyle/>
                    <a:p>
                      <a:pPr algn="ctr"/>
                      <a:r>
                        <a:rPr lang="es-ES_tradnl" sz="1400" dirty="0" smtClean="0"/>
                        <a:t>Tipo</a:t>
                      </a:r>
                      <a:endParaRPr lang="es-ES_tradnl" sz="1400" dirty="0"/>
                    </a:p>
                  </a:txBody>
                  <a:tcPr marT="34290" marB="34290"/>
                </a:tc>
                <a:tc>
                  <a:txBody>
                    <a:bodyPr/>
                    <a:lstStyle/>
                    <a:p>
                      <a:pPr algn="ctr"/>
                      <a:r>
                        <a:rPr lang="es-ES_tradnl" sz="1400" dirty="0" smtClean="0"/>
                        <a:t>Largo</a:t>
                      </a:r>
                      <a:endParaRPr lang="es-ES_tradnl" sz="1400" dirty="0"/>
                    </a:p>
                  </a:txBody>
                  <a:tcPr marT="34290" marB="34290"/>
                </a:tc>
                <a:tc>
                  <a:txBody>
                    <a:bodyPr/>
                    <a:lstStyle/>
                    <a:p>
                      <a:pPr algn="ctr"/>
                      <a:r>
                        <a:rPr lang="es-ES_tradnl" sz="1400" dirty="0" smtClean="0"/>
                        <a:t>Peso</a:t>
                      </a:r>
                      <a:endParaRPr lang="es-ES_tradnl" sz="1400" dirty="0"/>
                    </a:p>
                  </a:txBody>
                  <a:tcPr marT="34290" marB="34290"/>
                </a:tc>
                <a:tc>
                  <a:txBody>
                    <a:bodyPr/>
                    <a:lstStyle/>
                    <a:p>
                      <a:pPr algn="ctr"/>
                      <a:r>
                        <a:rPr lang="es-ES_tradnl" sz="1400" dirty="0" smtClean="0"/>
                        <a:t>Ø Enrollada </a:t>
                      </a:r>
                      <a:endParaRPr lang="es-ES_tradnl" sz="1400" dirty="0"/>
                    </a:p>
                  </a:txBody>
                  <a:tcPr marT="34290" marB="34290"/>
                </a:tc>
              </a:tr>
              <a:tr h="274320">
                <a:tc>
                  <a:txBody>
                    <a:bodyPr/>
                    <a:lstStyle/>
                    <a:p>
                      <a:pPr algn="ctr"/>
                      <a:r>
                        <a:rPr lang="es-ES_tradnl" sz="1400" dirty="0" smtClean="0"/>
                        <a:t>38.1mm</a:t>
                      </a:r>
                      <a:endParaRPr lang="es-ES_tradnl" sz="1400" dirty="0"/>
                    </a:p>
                  </a:txBody>
                  <a:tcPr marT="34290" marB="34290"/>
                </a:tc>
                <a:tc>
                  <a:txBody>
                    <a:bodyPr/>
                    <a:lstStyle/>
                    <a:p>
                      <a:pPr algn="ctr"/>
                      <a:r>
                        <a:rPr lang="es-ES_tradnl" sz="1400" dirty="0" smtClean="0"/>
                        <a:t>25m</a:t>
                      </a:r>
                      <a:endParaRPr lang="es-ES_tradnl" sz="1400" dirty="0"/>
                    </a:p>
                  </a:txBody>
                  <a:tcPr marT="34290" marB="34290"/>
                </a:tc>
                <a:tc>
                  <a:txBody>
                    <a:bodyPr/>
                    <a:lstStyle/>
                    <a:p>
                      <a:pPr algn="ctr"/>
                      <a:r>
                        <a:rPr lang="es-ES_tradnl" sz="1400" dirty="0" smtClean="0"/>
                        <a:t>7.5kg</a:t>
                      </a:r>
                      <a:endParaRPr lang="es-ES_tradnl" sz="1400" dirty="0"/>
                    </a:p>
                  </a:txBody>
                  <a:tcPr marT="34290" marB="34290"/>
                </a:tc>
                <a:tc>
                  <a:txBody>
                    <a:bodyPr/>
                    <a:lstStyle/>
                    <a:p>
                      <a:pPr algn="ctr"/>
                      <a:r>
                        <a:rPr lang="es-ES_tradnl" sz="1400" dirty="0" smtClean="0"/>
                        <a:t>35cm </a:t>
                      </a:r>
                      <a:endParaRPr lang="es-ES_tradnl" sz="1400" dirty="0"/>
                    </a:p>
                  </a:txBody>
                  <a:tcPr marT="34290" marB="34290"/>
                </a:tc>
              </a:tr>
              <a:tr h="274320">
                <a:tc>
                  <a:txBody>
                    <a:bodyPr/>
                    <a:lstStyle/>
                    <a:p>
                      <a:pPr algn="ctr"/>
                      <a:r>
                        <a:rPr lang="es-ES_tradnl" sz="1400" dirty="0" smtClean="0"/>
                        <a:t>44.5mm</a:t>
                      </a:r>
                      <a:endParaRPr lang="es-ES_tradnl" sz="1400" dirty="0"/>
                    </a:p>
                  </a:txBody>
                  <a:tcPr marT="34290" marB="34290"/>
                </a:tc>
                <a:tc>
                  <a:txBody>
                    <a:bodyPr/>
                    <a:lstStyle/>
                    <a:p>
                      <a:pPr algn="ctr"/>
                      <a:r>
                        <a:rPr lang="es-ES_tradnl" sz="1400" dirty="0" smtClean="0"/>
                        <a:t>25m</a:t>
                      </a:r>
                      <a:endParaRPr lang="es-ES_tradnl" sz="1400" dirty="0"/>
                    </a:p>
                  </a:txBody>
                  <a:tcPr marT="34290" marB="34290"/>
                </a:tc>
                <a:tc>
                  <a:txBody>
                    <a:bodyPr/>
                    <a:lstStyle/>
                    <a:p>
                      <a:pPr algn="ctr"/>
                      <a:r>
                        <a:rPr lang="es-ES_tradnl" sz="1400" dirty="0" smtClean="0"/>
                        <a:t>9.3Kg</a:t>
                      </a:r>
                      <a:endParaRPr lang="es-ES_tradnl" sz="1400" dirty="0"/>
                    </a:p>
                  </a:txBody>
                  <a:tcPr marT="34290" marB="34290"/>
                </a:tc>
                <a:tc>
                  <a:txBody>
                    <a:bodyPr/>
                    <a:lstStyle/>
                    <a:p>
                      <a:pPr algn="ctr"/>
                      <a:r>
                        <a:rPr lang="es-ES_tradnl" sz="1400" dirty="0" smtClean="0"/>
                        <a:t>42cm</a:t>
                      </a:r>
                      <a:endParaRPr lang="es-ES_tradnl" sz="1400" dirty="0"/>
                    </a:p>
                  </a:txBody>
                  <a:tcPr marT="34290" marB="34290"/>
                </a:tc>
              </a:tr>
              <a:tr h="274320">
                <a:tc>
                  <a:txBody>
                    <a:bodyPr/>
                    <a:lstStyle/>
                    <a:p>
                      <a:pPr algn="ctr"/>
                      <a:r>
                        <a:rPr lang="es-ES_tradnl" sz="1400" dirty="0" smtClean="0"/>
                        <a:t>63.5mm</a:t>
                      </a:r>
                      <a:endParaRPr lang="es-ES_tradnl" sz="1400" dirty="0"/>
                    </a:p>
                  </a:txBody>
                  <a:tcPr marT="34290" marB="34290"/>
                </a:tc>
                <a:tc>
                  <a:txBody>
                    <a:bodyPr/>
                    <a:lstStyle/>
                    <a:p>
                      <a:pPr algn="ctr"/>
                      <a:r>
                        <a:rPr lang="es-ES_tradnl" sz="1400" dirty="0" smtClean="0"/>
                        <a:t>25m</a:t>
                      </a:r>
                      <a:endParaRPr lang="es-ES_tradnl" sz="1400" dirty="0"/>
                    </a:p>
                  </a:txBody>
                  <a:tcPr marT="34290" marB="34290"/>
                </a:tc>
                <a:tc>
                  <a:txBody>
                    <a:bodyPr/>
                    <a:lstStyle/>
                    <a:p>
                      <a:pPr algn="ctr"/>
                      <a:r>
                        <a:rPr lang="es-ES_tradnl" sz="1400" dirty="0" smtClean="0"/>
                        <a:t>13.7Kg</a:t>
                      </a:r>
                      <a:endParaRPr lang="es-ES_tradnl" sz="1400" dirty="0"/>
                    </a:p>
                  </a:txBody>
                  <a:tcPr marT="34290" marB="34290"/>
                </a:tc>
                <a:tc>
                  <a:txBody>
                    <a:bodyPr/>
                    <a:lstStyle/>
                    <a:p>
                      <a:pPr algn="ctr"/>
                      <a:r>
                        <a:rPr lang="es-ES_tradnl" sz="1400" dirty="0" smtClean="0"/>
                        <a:t>45cm</a:t>
                      </a:r>
                      <a:endParaRPr lang="es-ES_tradnl" sz="1400" dirty="0"/>
                    </a:p>
                  </a:txBody>
                  <a:tcPr marT="34290" marB="34290"/>
                </a:tc>
              </a:tr>
            </a:tbl>
          </a:graphicData>
        </a:graphic>
      </p:graphicFrame>
      <p:pic>
        <p:nvPicPr>
          <p:cNvPr id="9219" name="Picture 3"/>
          <p:cNvPicPr>
            <a:picLocks noChangeAspect="1" noChangeArrowheads="1"/>
          </p:cNvPicPr>
          <p:nvPr/>
        </p:nvPicPr>
        <p:blipFill>
          <a:blip r:embed="rId2" cstate="print"/>
          <a:srcRect/>
          <a:stretch>
            <a:fillRect/>
          </a:stretch>
        </p:blipFill>
        <p:spPr bwMode="auto">
          <a:xfrm>
            <a:off x="6732240" y="4083918"/>
            <a:ext cx="1461542" cy="822118"/>
          </a:xfrm>
          <a:prstGeom prst="rect">
            <a:avLst/>
          </a:prstGeom>
          <a:noFill/>
          <a:ln w="9525">
            <a:noFill/>
            <a:miter lim="800000"/>
            <a:headEnd/>
            <a:tailEnd/>
          </a:ln>
        </p:spPr>
      </p:pic>
      <p:pic>
        <p:nvPicPr>
          <p:cNvPr id="9220" name="Picture 4"/>
          <p:cNvPicPr>
            <a:picLocks noChangeAspect="1" noChangeArrowheads="1"/>
          </p:cNvPicPr>
          <p:nvPr/>
        </p:nvPicPr>
        <p:blipFill>
          <a:blip r:embed="rId3" cstate="print"/>
          <a:srcRect/>
          <a:stretch>
            <a:fillRect/>
          </a:stretch>
        </p:blipFill>
        <p:spPr bwMode="auto">
          <a:xfrm>
            <a:off x="6732240" y="3003798"/>
            <a:ext cx="1441978" cy="702078"/>
          </a:xfrm>
          <a:prstGeom prst="rect">
            <a:avLst/>
          </a:prstGeom>
          <a:noFill/>
          <a:ln w="9525">
            <a:noFill/>
            <a:miter lim="800000"/>
            <a:headEnd/>
            <a:tailEnd/>
          </a:ln>
        </p:spPr>
      </p:pic>
      <p:sp>
        <p:nvSpPr>
          <p:cNvPr id="8" name="7 CuadroTexto"/>
          <p:cNvSpPr txBox="1"/>
          <p:nvPr/>
        </p:nvSpPr>
        <p:spPr>
          <a:xfrm>
            <a:off x="6876256" y="3759882"/>
            <a:ext cx="1224136" cy="369332"/>
          </a:xfrm>
          <a:prstGeom prst="rect">
            <a:avLst/>
          </a:prstGeom>
          <a:noFill/>
        </p:spPr>
        <p:txBody>
          <a:bodyPr wrap="square" rtlCol="0">
            <a:spAutoFit/>
          </a:bodyPr>
          <a:lstStyle/>
          <a:p>
            <a:r>
              <a:rPr lang="es-ES_tradnl" dirty="0" smtClean="0"/>
              <a:t>Peso 26Kg</a:t>
            </a:r>
            <a:endParaRPr lang="es-ES_tradnl" dirty="0"/>
          </a:p>
        </p:txBody>
      </p:sp>
      <p:sp>
        <p:nvSpPr>
          <p:cNvPr id="9" name="8 CuadroTexto"/>
          <p:cNvSpPr txBox="1"/>
          <p:nvPr/>
        </p:nvSpPr>
        <p:spPr>
          <a:xfrm>
            <a:off x="6948264" y="4866501"/>
            <a:ext cx="1224136" cy="369332"/>
          </a:xfrm>
          <a:prstGeom prst="rect">
            <a:avLst/>
          </a:prstGeom>
          <a:noFill/>
        </p:spPr>
        <p:txBody>
          <a:bodyPr wrap="square" rtlCol="0">
            <a:spAutoFit/>
          </a:bodyPr>
          <a:lstStyle/>
          <a:p>
            <a:r>
              <a:rPr lang="es-ES_tradnl" dirty="0" smtClean="0"/>
              <a:t>Peso 14Kg</a:t>
            </a:r>
            <a:endParaRPr lang="es-ES_tradnl" dirty="0"/>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smtClean="0"/>
              <a:t>Selección y Adquisición de EPP y EPC</a:t>
            </a:r>
            <a:br>
              <a:rPr lang="es-ES_tradnl" dirty="0" smtClean="0"/>
            </a:br>
            <a:endParaRPr lang="es-ES_tradnl" dirty="0"/>
          </a:p>
        </p:txBody>
      </p:sp>
      <p:sp>
        <p:nvSpPr>
          <p:cNvPr id="3" name="2 Marcador de contenido"/>
          <p:cNvSpPr>
            <a:spLocks noGrp="1"/>
          </p:cNvSpPr>
          <p:nvPr>
            <p:ph idx="1"/>
          </p:nvPr>
        </p:nvSpPr>
        <p:spPr>
          <a:xfrm>
            <a:off x="457200" y="1200151"/>
            <a:ext cx="4402832" cy="3394472"/>
          </a:xfrm>
        </p:spPr>
        <p:txBody>
          <a:bodyPr>
            <a:normAutofit/>
          </a:bodyPr>
          <a:lstStyle/>
          <a:p>
            <a:pPr>
              <a:buFont typeface="Wingdings" pitchFamily="2" charset="2"/>
              <a:buChar char="ü"/>
            </a:pPr>
            <a:r>
              <a:rPr lang="es-ES_tradnl" sz="2700" dirty="0" smtClean="0"/>
              <a:t>Peso</a:t>
            </a:r>
          </a:p>
          <a:p>
            <a:pPr>
              <a:buFont typeface="Wingdings" pitchFamily="2" charset="2"/>
              <a:buChar char="ü"/>
            </a:pPr>
            <a:r>
              <a:rPr lang="es-ES_tradnl" sz="2700" dirty="0" smtClean="0"/>
              <a:t>Volumen</a:t>
            </a:r>
          </a:p>
          <a:p>
            <a:pPr>
              <a:buFont typeface="Wingdings" pitchFamily="2" charset="2"/>
              <a:buChar char="ü"/>
            </a:pPr>
            <a:r>
              <a:rPr lang="es-ES_tradnl" sz="2700" dirty="0" smtClean="0"/>
              <a:t>Diseño</a:t>
            </a:r>
          </a:p>
          <a:p>
            <a:pPr marL="0" indent="0">
              <a:buFont typeface="Wingdings" pitchFamily="2" charset="2"/>
              <a:buChar char="ü"/>
            </a:pPr>
            <a:r>
              <a:rPr lang="es-ES_tradnl" sz="2700" dirty="0" smtClean="0"/>
              <a:t>Características Físicas y Fisiológicas</a:t>
            </a:r>
          </a:p>
          <a:p>
            <a:pPr>
              <a:buFont typeface="Wingdings" pitchFamily="2" charset="2"/>
              <a:buChar char="ü"/>
            </a:pPr>
            <a:r>
              <a:rPr lang="es-ES_tradnl" sz="2700" dirty="0" smtClean="0"/>
              <a:t>Funciones</a:t>
            </a:r>
          </a:p>
        </p:txBody>
      </p:sp>
      <p:pic>
        <p:nvPicPr>
          <p:cNvPr id="8193" name="Picture 1"/>
          <p:cNvPicPr>
            <a:picLocks noChangeAspect="1" noChangeArrowheads="1"/>
          </p:cNvPicPr>
          <p:nvPr/>
        </p:nvPicPr>
        <p:blipFill>
          <a:blip r:embed="rId2" cstate="print"/>
          <a:srcRect/>
          <a:stretch>
            <a:fillRect/>
          </a:stretch>
        </p:blipFill>
        <p:spPr bwMode="auto">
          <a:xfrm>
            <a:off x="4860033" y="1707654"/>
            <a:ext cx="3634035" cy="1817717"/>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64350"/>
            <a:ext cx="8229600" cy="857250"/>
          </a:xfrm>
        </p:spPr>
        <p:txBody>
          <a:bodyPr>
            <a:normAutofit fontScale="90000"/>
          </a:bodyPr>
          <a:lstStyle/>
          <a:p>
            <a:r>
              <a:rPr lang="es-ES_tradnl" dirty="0" smtClean="0"/>
              <a:t>Confección y Actualización del Reglamento Interno</a:t>
            </a:r>
            <a:br>
              <a:rPr lang="es-ES_tradnl" dirty="0" smtClean="0"/>
            </a:br>
            <a:endParaRPr lang="es-ES_tradnl" dirty="0"/>
          </a:p>
        </p:txBody>
      </p:sp>
      <p:sp>
        <p:nvSpPr>
          <p:cNvPr id="3" name="2 Marcador de contenido"/>
          <p:cNvSpPr>
            <a:spLocks noGrp="1"/>
          </p:cNvSpPr>
          <p:nvPr>
            <p:ph idx="1"/>
          </p:nvPr>
        </p:nvSpPr>
        <p:spPr>
          <a:xfrm>
            <a:off x="457200" y="1200151"/>
            <a:ext cx="7643192" cy="3394472"/>
          </a:xfrm>
        </p:spPr>
        <p:txBody>
          <a:bodyPr>
            <a:normAutofit/>
          </a:bodyPr>
          <a:lstStyle/>
          <a:p>
            <a:pPr marL="0" indent="19050" algn="just">
              <a:buFont typeface="Wingdings" pitchFamily="2" charset="2"/>
              <a:buChar char="ü"/>
            </a:pPr>
            <a:r>
              <a:rPr lang="es-ES_tradnl" sz="2700" dirty="0" smtClean="0"/>
              <a:t>Búsqueda de la Igualdad y equidad para las tareas dentro del sistema.</a:t>
            </a:r>
          </a:p>
          <a:p>
            <a:pPr marL="0" indent="19050" algn="just">
              <a:buFont typeface="Wingdings" pitchFamily="2" charset="2"/>
              <a:buChar char="ü"/>
            </a:pPr>
            <a:r>
              <a:rPr lang="es-ES_tradnl" sz="2700" dirty="0" smtClean="0"/>
              <a:t>Eliminación de la discriminación</a:t>
            </a:r>
          </a:p>
          <a:p>
            <a:pPr marL="0" indent="19050" algn="just">
              <a:buFont typeface="Wingdings" pitchFamily="2" charset="2"/>
              <a:buChar char="ü"/>
            </a:pPr>
            <a:r>
              <a:rPr lang="es-ES_tradnl" sz="2700" dirty="0" smtClean="0"/>
              <a:t>Mitigación de Riesgos</a:t>
            </a:r>
          </a:p>
          <a:p>
            <a:pPr marL="0" indent="19050" algn="just">
              <a:buFont typeface="Wingdings" pitchFamily="2" charset="2"/>
              <a:buChar char="ü"/>
            </a:pPr>
            <a:r>
              <a:rPr lang="es-ES_tradnl" sz="2700" dirty="0" smtClean="0"/>
              <a:t>Contemplación de: Personas a Cargo – Embarazo – Puerperio – Lactancia y cuidado de los hijos y/o personas a cargo</a:t>
            </a:r>
          </a:p>
          <a:p>
            <a:pPr algn="just">
              <a:buFont typeface="Wingdings" pitchFamily="2" charset="2"/>
              <a:buChar char="ü"/>
            </a:pPr>
            <a:endParaRPr lang="es-ES_tradnl" sz="2700" dirty="0"/>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smtClean="0"/>
              <a:t>Cuidado y protección de la salud</a:t>
            </a:r>
            <a:br>
              <a:rPr lang="es-ES_tradnl" dirty="0" smtClean="0"/>
            </a:br>
            <a:endParaRPr lang="es-ES_tradnl" dirty="0"/>
          </a:p>
        </p:txBody>
      </p:sp>
      <p:sp>
        <p:nvSpPr>
          <p:cNvPr id="3" name="2 Marcador de contenido"/>
          <p:cNvSpPr>
            <a:spLocks noGrp="1"/>
          </p:cNvSpPr>
          <p:nvPr>
            <p:ph idx="1"/>
          </p:nvPr>
        </p:nvSpPr>
        <p:spPr>
          <a:xfrm>
            <a:off x="457200" y="1200151"/>
            <a:ext cx="8229600" cy="1209582"/>
          </a:xfrm>
        </p:spPr>
        <p:txBody>
          <a:bodyPr>
            <a:normAutofit fontScale="92500"/>
          </a:bodyPr>
          <a:lstStyle/>
          <a:p>
            <a:pPr marL="0" indent="0" algn="just">
              <a:buNone/>
            </a:pPr>
            <a:r>
              <a:rPr lang="es-ES_tradnl" dirty="0" smtClean="0"/>
              <a:t>Actualización permanente de legajos del personal con controles médicos rutinarios por sexo</a:t>
            </a:r>
          </a:p>
          <a:p>
            <a:pPr algn="just">
              <a:buNone/>
            </a:pPr>
            <a:endParaRPr lang="es-ES_tradnl" dirty="0"/>
          </a:p>
        </p:txBody>
      </p:sp>
      <p:pic>
        <p:nvPicPr>
          <p:cNvPr id="3074" name="Picture 2"/>
          <p:cNvPicPr>
            <a:picLocks noChangeAspect="1" noChangeArrowheads="1"/>
          </p:cNvPicPr>
          <p:nvPr/>
        </p:nvPicPr>
        <p:blipFill>
          <a:blip r:embed="rId2" cstate="print"/>
          <a:srcRect/>
          <a:stretch>
            <a:fillRect/>
          </a:stretch>
        </p:blipFill>
        <p:spPr bwMode="auto">
          <a:xfrm>
            <a:off x="2339752" y="2193708"/>
            <a:ext cx="4913784" cy="245689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Durante la Emergencia</a:t>
            </a:r>
            <a:endParaRPr lang="es-ES_tradnl" dirty="0"/>
          </a:p>
        </p:txBody>
      </p:sp>
      <p:sp>
        <p:nvSpPr>
          <p:cNvPr id="3" name="2 Marcador de contenido"/>
          <p:cNvSpPr>
            <a:spLocks noGrp="1"/>
          </p:cNvSpPr>
          <p:nvPr>
            <p:ph idx="1"/>
          </p:nvPr>
        </p:nvSpPr>
        <p:spPr>
          <a:xfrm>
            <a:off x="457200" y="1200150"/>
            <a:ext cx="8291264" cy="3747864"/>
          </a:xfrm>
        </p:spPr>
        <p:txBody>
          <a:bodyPr>
            <a:normAutofit/>
          </a:bodyPr>
          <a:lstStyle/>
          <a:p>
            <a:pPr>
              <a:buFont typeface="Wingdings" pitchFamily="2" charset="2"/>
              <a:buChar char="ü"/>
            </a:pPr>
            <a:r>
              <a:rPr lang="es-ES_tradnl" sz="2700" dirty="0" smtClean="0"/>
              <a:t>La emergencia por sí sola</a:t>
            </a:r>
          </a:p>
          <a:p>
            <a:pPr>
              <a:buFont typeface="Wingdings" pitchFamily="2" charset="2"/>
              <a:buChar char="ü"/>
            </a:pPr>
            <a:r>
              <a:rPr lang="es-ES_tradnl" sz="2700" dirty="0" smtClean="0"/>
              <a:t>Coordinación del equipo de respuesta</a:t>
            </a:r>
          </a:p>
          <a:p>
            <a:pPr>
              <a:buFont typeface="Wingdings" pitchFamily="2" charset="2"/>
              <a:buChar char="ü"/>
            </a:pPr>
            <a:r>
              <a:rPr lang="es-ES_tradnl" sz="2700" dirty="0" smtClean="0"/>
              <a:t>Evaluación de la atención de la emergencia</a:t>
            </a:r>
          </a:p>
          <a:p>
            <a:pPr>
              <a:buFont typeface="Wingdings" pitchFamily="2" charset="2"/>
              <a:buChar char="ü"/>
            </a:pPr>
            <a:r>
              <a:rPr lang="es-ES_tradnl" sz="2700" dirty="0" smtClean="0"/>
              <a:t>Evolución de la emergencia</a:t>
            </a:r>
          </a:p>
          <a:p>
            <a:pPr>
              <a:buFont typeface="Wingdings" pitchFamily="2" charset="2"/>
              <a:buChar char="ü"/>
            </a:pPr>
            <a:r>
              <a:rPr lang="es-ES_tradnl" sz="2700" dirty="0" smtClean="0"/>
              <a:t>Evaluación de cada uno de los integrantes del equipo</a:t>
            </a:r>
          </a:p>
          <a:p>
            <a:pPr>
              <a:buNone/>
            </a:pPr>
            <a:endParaRPr lang="es-ES_tradnl" sz="2700" dirty="0" smtClean="0"/>
          </a:p>
          <a:p>
            <a:pPr>
              <a:buNone/>
            </a:pPr>
            <a:endParaRPr lang="es-ES_tradnl" sz="2700" dirty="0" smtClean="0"/>
          </a:p>
          <a:p>
            <a:pPr>
              <a:buNone/>
            </a:pPr>
            <a:endParaRPr lang="es-ES_tradnl" sz="2700" dirty="0" smtClean="0"/>
          </a:p>
          <a:p>
            <a:pPr>
              <a:buNone/>
            </a:pPr>
            <a:endParaRPr lang="es-ES_tradnl" sz="2700" dirty="0"/>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Evaluación de Resultados</a:t>
            </a:r>
            <a:endParaRPr lang="es-ES_tradnl" dirty="0"/>
          </a:p>
        </p:txBody>
      </p:sp>
      <p:pic>
        <p:nvPicPr>
          <p:cNvPr id="7170" name="Picture 2"/>
          <p:cNvPicPr>
            <a:picLocks noChangeAspect="1" noChangeArrowheads="1"/>
          </p:cNvPicPr>
          <p:nvPr/>
        </p:nvPicPr>
        <p:blipFill>
          <a:blip r:embed="rId2" cstate="print"/>
          <a:srcRect/>
          <a:stretch>
            <a:fillRect/>
          </a:stretch>
        </p:blipFill>
        <p:spPr bwMode="auto">
          <a:xfrm>
            <a:off x="1403648" y="910109"/>
            <a:ext cx="6172200" cy="2021681"/>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2843808" y="3075806"/>
            <a:ext cx="3048000" cy="1928813"/>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_tradnl"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95536" y="411510"/>
            <a:ext cx="8096250" cy="2857500"/>
          </a:xfrm>
          <a:prstGeom prst="rect">
            <a:avLst/>
          </a:prstGeom>
          <a:noFill/>
          <a:ln w="9525">
            <a:noFill/>
            <a:miter lim="800000"/>
            <a:headEnd/>
            <a:tailEnd/>
          </a:ln>
        </p:spPr>
      </p:pic>
      <p:sp>
        <p:nvSpPr>
          <p:cNvPr id="4" name="3 CuadroTexto"/>
          <p:cNvSpPr txBox="1"/>
          <p:nvPr/>
        </p:nvSpPr>
        <p:spPr>
          <a:xfrm>
            <a:off x="467544" y="3543858"/>
            <a:ext cx="8352928" cy="1200329"/>
          </a:xfrm>
          <a:prstGeom prst="rect">
            <a:avLst/>
          </a:prstGeom>
          <a:noFill/>
        </p:spPr>
        <p:txBody>
          <a:bodyPr wrap="square" rtlCol="0">
            <a:spAutoFit/>
          </a:bodyPr>
          <a:lstStyle/>
          <a:p>
            <a:pPr algn="just"/>
            <a:r>
              <a:rPr lang="es-ES_tradnl" dirty="0" smtClean="0"/>
              <a:t>Teórica y líder feminista estadounidense de las décadas de 1960 y 1970</a:t>
            </a:r>
          </a:p>
          <a:p>
            <a:pPr algn="just"/>
            <a:r>
              <a:rPr lang="es-ES_tradnl" dirty="0" smtClean="0"/>
              <a:t>escribió La mística de la feminidad un libro que le valió el Premio Pulitzer en 1964, clave en la historia del pensamiento feminista y considerado como uno de los libros de no ficción más influyentes del siglo XX.</a:t>
            </a:r>
            <a:endParaRPr lang="es-ES_tradnl" dirty="0"/>
          </a:p>
        </p:txBody>
      </p:sp>
      <p:sp>
        <p:nvSpPr>
          <p:cNvPr id="5" name="4 Rectángulo"/>
          <p:cNvSpPr/>
          <p:nvPr/>
        </p:nvSpPr>
        <p:spPr>
          <a:xfrm>
            <a:off x="6804248" y="2859782"/>
            <a:ext cx="158417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Mejora continua</a:t>
            </a:r>
            <a:endParaRPr lang="es-ES_tradnl" dirty="0"/>
          </a:p>
        </p:txBody>
      </p:sp>
      <p:pic>
        <p:nvPicPr>
          <p:cNvPr id="8194" name="Picture 2"/>
          <p:cNvPicPr>
            <a:picLocks noChangeAspect="1" noChangeArrowheads="1"/>
          </p:cNvPicPr>
          <p:nvPr/>
        </p:nvPicPr>
        <p:blipFill>
          <a:blip r:embed="rId2" cstate="print"/>
          <a:srcRect/>
          <a:stretch>
            <a:fillRect/>
          </a:stretch>
        </p:blipFill>
        <p:spPr bwMode="auto">
          <a:xfrm>
            <a:off x="251520" y="1275606"/>
            <a:ext cx="5148064" cy="2895786"/>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5724129" y="1491630"/>
            <a:ext cx="2687605" cy="2629179"/>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221600"/>
            <a:ext cx="8208912" cy="3240360"/>
          </a:xfrm>
        </p:spPr>
        <p:txBody>
          <a:bodyPr>
            <a:normAutofit fontScale="90000"/>
          </a:bodyPr>
          <a:lstStyle/>
          <a:p>
            <a:pPr algn="r"/>
            <a:r>
              <a:rPr lang="es-ES_tradnl" dirty="0" smtClean="0"/>
              <a:t>“El triunfo inicia al descubrir nuestro propósito, crece a través del esfuerzo y la mejora continua y se expande a través del servicio”</a:t>
            </a:r>
            <a:br>
              <a:rPr lang="es-ES_tradnl" dirty="0" smtClean="0"/>
            </a:br>
            <a:r>
              <a:rPr lang="es-ES_tradnl" dirty="0"/>
              <a:t/>
            </a:r>
            <a:br>
              <a:rPr lang="es-ES_tradnl" dirty="0"/>
            </a:br>
            <a:r>
              <a:rPr lang="es-ES_tradnl" sz="2000" dirty="0" smtClean="0"/>
              <a:t>Blog “Susurros del Cielo” – José Vicente Pérez Cubias</a:t>
            </a:r>
            <a:br>
              <a:rPr lang="es-ES_tradnl" sz="2000" dirty="0" smtClean="0"/>
            </a:br>
            <a:r>
              <a:rPr lang="es-ES_tradnl" sz="2000" dirty="0" smtClean="0"/>
              <a:t>https://susurrodelcielo.blogspot.com.ar/</a:t>
            </a:r>
            <a:endParaRPr lang="es-ES_tradnl" sz="2000" dirty="0"/>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416578"/>
            <a:ext cx="8229600" cy="857250"/>
          </a:xfrm>
        </p:spPr>
        <p:txBody>
          <a:bodyPr/>
          <a:lstStyle/>
          <a:p>
            <a:r>
              <a:rPr lang="es-ES_tradnl" dirty="0" smtClean="0"/>
              <a:t>¡Muchas Gracias!</a:t>
            </a:r>
            <a:endParaRPr lang="es-ES_tradnl" dirty="0"/>
          </a:p>
        </p:txBody>
      </p:sp>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Enriqueta Reyes González </a:t>
            </a:r>
            <a:endParaRPr lang="es-ES_tradnl" dirty="0"/>
          </a:p>
        </p:txBody>
      </p:sp>
      <p:pic>
        <p:nvPicPr>
          <p:cNvPr id="2050" name="Picture 2"/>
          <p:cNvPicPr>
            <a:picLocks noChangeAspect="1" noChangeArrowheads="1"/>
          </p:cNvPicPr>
          <p:nvPr/>
        </p:nvPicPr>
        <p:blipFill>
          <a:blip r:embed="rId2" cstate="print"/>
          <a:srcRect/>
          <a:stretch>
            <a:fillRect/>
          </a:stretch>
        </p:blipFill>
        <p:spPr bwMode="auto">
          <a:xfrm>
            <a:off x="3059831" y="1167594"/>
            <a:ext cx="3529729" cy="297033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339753" y="1815666"/>
            <a:ext cx="5138539" cy="3089560"/>
          </a:xfrm>
          <a:prstGeom prst="rect">
            <a:avLst/>
          </a:prstGeom>
          <a:noFill/>
          <a:ln w="9525">
            <a:noFill/>
            <a:miter lim="800000"/>
            <a:headEnd/>
            <a:tailEnd/>
          </a:ln>
        </p:spPr>
      </p:pic>
      <p:sp>
        <p:nvSpPr>
          <p:cNvPr id="5" name="2 Marcador de contenido"/>
          <p:cNvSpPr>
            <a:spLocks noGrp="1"/>
          </p:cNvSpPr>
          <p:nvPr>
            <p:ph idx="1"/>
          </p:nvPr>
        </p:nvSpPr>
        <p:spPr>
          <a:xfrm>
            <a:off x="755576" y="195486"/>
            <a:ext cx="7920880" cy="1599642"/>
          </a:xfrm>
        </p:spPr>
        <p:txBody>
          <a:bodyPr>
            <a:normAutofit fontScale="70000" lnSpcReduction="20000"/>
          </a:bodyPr>
          <a:lstStyle/>
          <a:p>
            <a:pPr marL="96838" indent="12700" algn="just">
              <a:buNone/>
            </a:pPr>
            <a:r>
              <a:rPr lang="es-ES_tradnl" dirty="0" smtClean="0"/>
              <a:t>"La Coronela" o "La Camagüeyana" </a:t>
            </a:r>
            <a:r>
              <a:rPr lang="es-ES_tradnl" dirty="0" err="1" smtClean="0"/>
              <a:t>fué</a:t>
            </a:r>
            <a:r>
              <a:rPr lang="es-ES_tradnl" dirty="0" smtClean="0"/>
              <a:t> la primera mujer bombero de Cuba y de América Latina. </a:t>
            </a:r>
          </a:p>
          <a:p>
            <a:pPr marL="96838" indent="12700" algn="just">
              <a:buNone/>
            </a:pPr>
            <a:r>
              <a:rPr lang="es-ES_tradnl" dirty="0" smtClean="0"/>
              <a:t>En la década del 50 del siglo XX conformó y lideró el primer comando contra incendios de la localidad de Ranchuelo, provincia de Villa Clara, integrado por 25 hombres.</a:t>
            </a:r>
            <a:endParaRPr lang="es-ES_tradnl" dirty="0"/>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19523"/>
            <a:ext cx="8229600" cy="4075100"/>
          </a:xfrm>
        </p:spPr>
        <p:txBody>
          <a:bodyPr>
            <a:normAutofit fontScale="92500" lnSpcReduction="20000"/>
          </a:bodyPr>
          <a:lstStyle/>
          <a:p>
            <a:pPr algn="just">
              <a:buNone/>
            </a:pPr>
            <a:r>
              <a:rPr lang="es-ES_tradnl" i="1" dirty="0" smtClean="0"/>
              <a:t>[…] Imagínate, la única mujer entre 25 hombres en una época caracterizada por prejuicios. Algo nunca visto. Aunque todos comprendían la importancia social de mi labor, no faltaron los que me tildaron de feminista y hasta de enferma mental.</a:t>
            </a:r>
          </a:p>
          <a:p>
            <a:pPr algn="just">
              <a:buNone/>
            </a:pPr>
            <a:endParaRPr lang="es-ES_tradnl" i="1" dirty="0" smtClean="0"/>
          </a:p>
          <a:p>
            <a:pPr algn="just">
              <a:buNone/>
            </a:pPr>
            <a:r>
              <a:rPr lang="es-ES_tradnl" i="1" dirty="0" smtClean="0"/>
              <a:t>[…]Al principio tenía un poco de temor, pero elaboré varias reglas a seguir por los bomberos, dentro y fuera del cuartel. Así el trabajo se hizo más fácil.</a:t>
            </a:r>
            <a:endParaRPr lang="es-ES_tradnl" i="1" dirty="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19523"/>
            <a:ext cx="8229600" cy="4075100"/>
          </a:xfrm>
        </p:spPr>
        <p:txBody>
          <a:bodyPr/>
          <a:lstStyle/>
          <a:p>
            <a:pPr algn="just">
              <a:buNone/>
            </a:pPr>
            <a:r>
              <a:rPr lang="es-ES_tradnl" i="1" dirty="0" smtClean="0"/>
              <a:t>[…]“Tuve que vestirme de coraje y hacerle frente a muchas personas que no estaban de acuerdo conmigo, </a:t>
            </a:r>
            <a:r>
              <a:rPr lang="es-ES_tradnl" b="1" i="1" dirty="0" smtClean="0"/>
              <a:t>aunque sí con mi trabajo</a:t>
            </a:r>
            <a:r>
              <a:rPr lang="es-ES_tradnl" i="1" dirty="0" smtClean="0"/>
              <a:t>, pero las féminas en aquel tiempo solo podían desempeñarse como amas de casa, educadoras o enfermeras. Yo rompí el estereotipo, </a:t>
            </a:r>
            <a:r>
              <a:rPr lang="es-ES_tradnl" b="1" i="1" dirty="0" smtClean="0"/>
              <a:t>le di una batida a los prejuicios</a:t>
            </a:r>
            <a:r>
              <a:rPr lang="es-ES_tradnl" i="1" dirty="0" smtClean="0"/>
              <a:t>.”</a:t>
            </a:r>
            <a:endParaRPr lang="es-ES_tradnl" i="1" dirty="0"/>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00151"/>
            <a:ext cx="8229600" cy="1803648"/>
          </a:xfrm>
        </p:spPr>
        <p:txBody>
          <a:bodyPr>
            <a:normAutofit fontScale="92500"/>
          </a:bodyPr>
          <a:lstStyle/>
          <a:p>
            <a:pPr>
              <a:buNone/>
            </a:pPr>
            <a:r>
              <a:rPr lang="es-ES_tradnl" dirty="0" smtClean="0"/>
              <a:t>-Pero dicen que nunca llevó sus grados y uniforme.</a:t>
            </a:r>
          </a:p>
          <a:p>
            <a:endParaRPr lang="es-ES_tradnl" dirty="0" smtClean="0"/>
          </a:p>
          <a:p>
            <a:pPr>
              <a:buNone/>
            </a:pPr>
            <a:r>
              <a:rPr lang="es-ES_tradnl" i="1" dirty="0" smtClean="0"/>
              <a:t>- </a:t>
            </a:r>
            <a:r>
              <a:rPr lang="es-ES_tradnl" b="1" i="1" dirty="0" smtClean="0"/>
              <a:t>No creo en distinciones</a:t>
            </a:r>
            <a:r>
              <a:rPr lang="es-ES_tradnl" i="1" dirty="0" smtClean="0"/>
              <a:t>.</a:t>
            </a:r>
            <a:endParaRPr lang="es-ES_tradnl" i="1" dirty="0"/>
          </a:p>
        </p:txBody>
      </p:sp>
      <p:sp>
        <p:nvSpPr>
          <p:cNvPr id="4" name="3 Rectángulo"/>
          <p:cNvSpPr/>
          <p:nvPr/>
        </p:nvSpPr>
        <p:spPr>
          <a:xfrm>
            <a:off x="3923928" y="3705876"/>
            <a:ext cx="4572000" cy="1200329"/>
          </a:xfrm>
          <a:prstGeom prst="rect">
            <a:avLst/>
          </a:prstGeom>
        </p:spPr>
        <p:txBody>
          <a:bodyPr>
            <a:spAutoFit/>
          </a:bodyPr>
          <a:lstStyle/>
          <a:p>
            <a:r>
              <a:rPr lang="es-ES_tradnl" i="1" dirty="0" smtClean="0"/>
              <a:t>Mujer Sin Temores</a:t>
            </a:r>
            <a:r>
              <a:rPr lang="es-ES_tradnl" dirty="0" smtClean="0"/>
              <a:t>. Noviembre de 2008</a:t>
            </a:r>
          </a:p>
          <a:p>
            <a:endParaRPr lang="es-ES_tradnl" dirty="0" smtClean="0"/>
          </a:p>
          <a:p>
            <a:r>
              <a:rPr lang="es-ES_tradnl" dirty="0" smtClean="0"/>
              <a:t>Por Elízabeth Quintana Aparicio. Estudiante de Periodismo</a:t>
            </a:r>
            <a:endParaRPr lang="es-ES_tradnl" dirty="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1524000" y="843558"/>
          <a:ext cx="6288360" cy="3252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4" name="Picture 4"/>
          <p:cNvPicPr>
            <a:picLocks noChangeAspect="1" noChangeArrowheads="1"/>
          </p:cNvPicPr>
          <p:nvPr/>
        </p:nvPicPr>
        <p:blipFill>
          <a:blip r:embed="rId6" cstate="print"/>
          <a:srcRect/>
          <a:stretch>
            <a:fillRect/>
          </a:stretch>
        </p:blipFill>
        <p:spPr bwMode="auto">
          <a:xfrm>
            <a:off x="5724129" y="677193"/>
            <a:ext cx="3000797" cy="1246485"/>
          </a:xfrm>
          <a:prstGeom prst="rect">
            <a:avLst/>
          </a:prstGeom>
          <a:noFill/>
          <a:ln w="9525">
            <a:noFill/>
            <a:miter lim="800000"/>
            <a:headEnd/>
            <a:tailEnd/>
          </a:ln>
        </p:spPr>
      </p:pic>
      <p:sp>
        <p:nvSpPr>
          <p:cNvPr id="7" name="6 CuadroTexto"/>
          <p:cNvSpPr txBox="1"/>
          <p:nvPr/>
        </p:nvSpPr>
        <p:spPr>
          <a:xfrm>
            <a:off x="2915816" y="0"/>
            <a:ext cx="4968552" cy="584775"/>
          </a:xfrm>
          <a:prstGeom prst="rect">
            <a:avLst/>
          </a:prstGeom>
          <a:noFill/>
        </p:spPr>
        <p:txBody>
          <a:bodyPr wrap="square" rtlCol="0">
            <a:spAutoFit/>
          </a:bodyPr>
          <a:lstStyle/>
          <a:p>
            <a:r>
              <a:rPr lang="es-ES_tradnl" sz="3200" dirty="0" smtClean="0"/>
              <a:t>El Genero Comparte….</a:t>
            </a:r>
            <a:endParaRPr lang="es-ES_tradnl" sz="3200" dirty="0"/>
          </a:p>
        </p:txBody>
      </p:sp>
      <p:pic>
        <p:nvPicPr>
          <p:cNvPr id="1026" name="Picture 2"/>
          <p:cNvPicPr>
            <a:picLocks noChangeAspect="1" noChangeArrowheads="1"/>
          </p:cNvPicPr>
          <p:nvPr/>
        </p:nvPicPr>
        <p:blipFill>
          <a:blip r:embed="rId7" cstate="print"/>
          <a:srcRect/>
          <a:stretch>
            <a:fillRect/>
          </a:stretch>
        </p:blipFill>
        <p:spPr bwMode="auto">
          <a:xfrm>
            <a:off x="539552" y="627534"/>
            <a:ext cx="2977480" cy="1354754"/>
          </a:xfrm>
          <a:prstGeom prst="rect">
            <a:avLst/>
          </a:prstGeom>
          <a:noFill/>
          <a:ln w="9525">
            <a:noFill/>
            <a:miter lim="800000"/>
            <a:headEnd/>
            <a:tailEnd/>
          </a:ln>
        </p:spPr>
      </p:pic>
      <p:pic>
        <p:nvPicPr>
          <p:cNvPr id="1027" name="Picture 3"/>
          <p:cNvPicPr>
            <a:picLocks noChangeAspect="1" noChangeArrowheads="1"/>
          </p:cNvPicPr>
          <p:nvPr/>
        </p:nvPicPr>
        <p:blipFill>
          <a:blip r:embed="rId8" cstate="print"/>
          <a:srcRect/>
          <a:stretch>
            <a:fillRect/>
          </a:stretch>
        </p:blipFill>
        <p:spPr bwMode="auto">
          <a:xfrm>
            <a:off x="6084169" y="3057805"/>
            <a:ext cx="2523359" cy="1753907"/>
          </a:xfrm>
          <a:prstGeom prst="rect">
            <a:avLst/>
          </a:prstGeom>
          <a:noFill/>
          <a:ln w="9525">
            <a:noFill/>
            <a:miter lim="800000"/>
            <a:headEnd/>
            <a:tailEnd/>
          </a:ln>
        </p:spPr>
      </p:pic>
      <p:pic>
        <p:nvPicPr>
          <p:cNvPr id="1028" name="Picture 4"/>
          <p:cNvPicPr>
            <a:picLocks noChangeAspect="1" noChangeArrowheads="1"/>
          </p:cNvPicPr>
          <p:nvPr/>
        </p:nvPicPr>
        <p:blipFill>
          <a:blip r:embed="rId9" cstate="print"/>
          <a:srcRect/>
          <a:stretch>
            <a:fillRect/>
          </a:stretch>
        </p:blipFill>
        <p:spPr bwMode="auto">
          <a:xfrm>
            <a:off x="611560" y="3003798"/>
            <a:ext cx="2762474" cy="1964327"/>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971600" y="1101756"/>
          <a:ext cx="7344816" cy="3306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lstStyle/>
          <a:p>
            <a:r>
              <a:rPr lang="es-ES_tradnl" dirty="0" smtClean="0"/>
              <a:t>Formación de un líder</a:t>
            </a:r>
            <a:endParaRPr lang="es-ES_tradnl" dirty="0"/>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7751</TotalTime>
  <Words>1305</Words>
  <Application>Microsoft Office PowerPoint</Application>
  <PresentationFormat>Presentación en pantalla (16:9)</PresentationFormat>
  <Paragraphs>149</Paragraphs>
  <Slides>29</Slides>
  <Notes>1</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Tema de Office</vt:lpstr>
      <vt:lpstr>Ser Líder desde la perspectiva de Género …ese bendito desafío  Lic. Ma. Paula Arbeleche Of. Insp. BBVV Concordia, Entre Ríos Jornadas de Genero, Emergencias y Derechos Humanos Paraná. Septiembre de 2017</vt:lpstr>
      <vt:lpstr>Diapositiva 2</vt:lpstr>
      <vt:lpstr>Enriqueta Reyes González </vt:lpstr>
      <vt:lpstr>Diapositiva 4</vt:lpstr>
      <vt:lpstr>Diapositiva 5</vt:lpstr>
      <vt:lpstr>Diapositiva 6</vt:lpstr>
      <vt:lpstr>Diapositiva 7</vt:lpstr>
      <vt:lpstr>Diapositiva 8</vt:lpstr>
      <vt:lpstr>Formación de un líder</vt:lpstr>
      <vt:lpstr>Diapositiva 10</vt:lpstr>
      <vt:lpstr>Diapositiva 11</vt:lpstr>
      <vt:lpstr>Diapositiva 12</vt:lpstr>
      <vt:lpstr>Diapositiva 13</vt:lpstr>
      <vt:lpstr>El curriculum del Líder</vt:lpstr>
      <vt:lpstr>Inspirar y dar el ejemplo</vt:lpstr>
      <vt:lpstr>Funciones del Líder con perspectiva de Genero</vt:lpstr>
      <vt:lpstr>Estructura Edilicia </vt:lpstr>
      <vt:lpstr>Formación de Equipos de Trabajo </vt:lpstr>
      <vt:lpstr>Confección y evaluación de procedimientos </vt:lpstr>
      <vt:lpstr>Selección y Adquisición de Equipamiento </vt:lpstr>
      <vt:lpstr>Selección y Adquisición de EPP y EPC </vt:lpstr>
      <vt:lpstr>Confección y Actualización del Reglamento Interno </vt:lpstr>
      <vt:lpstr>Cuidado y protección de la salud </vt:lpstr>
      <vt:lpstr>Durante la Emergencia</vt:lpstr>
      <vt:lpstr>Evaluación de Resultados</vt:lpstr>
      <vt:lpstr>Diapositiva 26</vt:lpstr>
      <vt:lpstr>Mejora continua</vt:lpstr>
      <vt:lpstr>“El triunfo inicia al descubrir nuestro propósito, crece a través del esfuerzo y la mejora continua y se expande a través del servicio”  Blog “Susurros del Cielo” – José Vicente Pérez Cubias https://susurrodelcielo.blogspot.com.ar/</vt:lpstr>
      <vt:lpstr>¡Muchas 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Liderar…Ese bendito desafío</dc:title>
  <dc:creator>WinuE</dc:creator>
  <cp:lastModifiedBy>Paula</cp:lastModifiedBy>
  <cp:revision>200</cp:revision>
  <dcterms:created xsi:type="dcterms:W3CDTF">2017-08-02T14:00:08Z</dcterms:created>
  <dcterms:modified xsi:type="dcterms:W3CDTF">2017-09-30T16:59:38Z</dcterms:modified>
</cp:coreProperties>
</file>