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6" r:id="rId11"/>
    <p:sldId id="268" r:id="rId12"/>
    <p:sldId id="270" r:id="rId13"/>
    <p:sldId id="271" r:id="rId14"/>
    <p:sldId id="276" r:id="rId15"/>
    <p:sldId id="273" r:id="rId16"/>
    <p:sldId id="272" r:id="rId17"/>
    <p:sldId id="277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FF"/>
    <a:srgbClr val="0066B2"/>
    <a:srgbClr val="000AC1"/>
    <a:srgbClr val="1F4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0" autoAdjust="0"/>
    <p:restoredTop sz="97175" autoAdjust="0"/>
  </p:normalViewPr>
  <p:slideViewPr>
    <p:cSldViewPr snapToGrid="0" snapToObjects="1">
      <p:cViewPr varScale="1">
        <p:scale>
          <a:sx n="96" d="100"/>
          <a:sy n="96" d="100"/>
        </p:scale>
        <p:origin x="52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BC24-BFE4-A24E-8AC4-DFE050457E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2109-6BE1-654D-9173-2FDBFEBAD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926" y="1608001"/>
            <a:ext cx="548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/>
              <a:t>FEDERACIÓN 2 DE JUNIO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8926" y="2753826"/>
            <a:ext cx="548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/>
              <a:t>FEDERACIÓN 3 DE JUNIO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46" y="3882026"/>
            <a:ext cx="892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FEDERACIÓN AGRUPACIÓN SERRANA</a:t>
            </a:r>
          </a:p>
        </p:txBody>
      </p:sp>
      <p:pic>
        <p:nvPicPr>
          <p:cNvPr id="2" name="Roy Orbison - Oh Pretty Woman">
            <a:hlinkClick r:id="" action="ppaction://media"/>
            <a:extLst>
              <a:ext uri="{FF2B5EF4-FFF2-40B4-BE49-F238E27FC236}">
                <a16:creationId xmlns:a16="http://schemas.microsoft.com/office/drawing/2014/main" id="{FB594F2A-4143-4724-A721-2EFEFC569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463.4166"/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139" y="4084983"/>
            <a:ext cx="1025083" cy="1025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2BD42-5474-44CC-A2FE-0004D6921081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22258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">
        <p:fade/>
      </p:transition>
    </mc:Choice>
    <mc:Fallback xmlns="">
      <p:transition spd="med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3087" y="2016237"/>
            <a:ext cx="654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C1FF"/>
                </a:solidFill>
                <a:latin typeface="Gill Sans MT" panose="020B0502020104020203" pitchFamily="34" charset="0"/>
                <a:cs typeface="DIN Next LT Pro"/>
              </a:rPr>
              <a:t>VALORES, OPORTUNIDADES, Y DESAFIOS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088" y="2695742"/>
            <a:ext cx="270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DIN Next LT Pro"/>
                <a:cs typeface="DIN Next LT Pro"/>
              </a:rPr>
              <a:t>Por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DIN Next LT Pro"/>
                <a:cs typeface="DIN Next LT Pro"/>
              </a:rPr>
              <a:t>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DIN Next LT Pro"/>
                <a:cs typeface="DIN Next LT Pro"/>
              </a:rPr>
              <a:t>Magíster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DIN Next LT Pro"/>
                <a:cs typeface="DIN Next LT Pro"/>
              </a:rPr>
              <a:t> Erika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DIN Next LT Pro"/>
                <a:cs typeface="DIN Next LT Pro"/>
              </a:rPr>
              <a:t>Poveda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DIN Next LT Pro"/>
              <a:cs typeface="DIN Next LT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494" y="1505447"/>
            <a:ext cx="823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ill Sans MT" panose="020B0502020104020203" pitchFamily="34" charset="0"/>
                <a:cs typeface="DIN Next LT Pro"/>
              </a:rPr>
              <a:t>"EL CASCO DE MIS TACONES"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089" y="3319777"/>
            <a:ext cx="293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DIN Next LT Pro"/>
                <a:cs typeface="DIN Next LT Pro"/>
              </a:rPr>
              <a:t>GUAYAQUIL - ECUADOR</a:t>
            </a:r>
          </a:p>
        </p:txBody>
      </p:sp>
    </p:spTree>
    <p:extLst>
      <p:ext uri="{BB962C8B-B14F-4D97-AF65-F5344CB8AC3E}">
        <p14:creationId xmlns:p14="http://schemas.microsoft.com/office/powerpoint/2010/main" val="12624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6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1A53F-D995-4202-BBD7-168C4C856A2C}"/>
              </a:ext>
            </a:extLst>
          </p:cNvPr>
          <p:cNvSpPr txBox="1"/>
          <p:nvPr/>
        </p:nvSpPr>
        <p:spPr>
          <a:xfrm>
            <a:off x="6672220" y="1387909"/>
            <a:ext cx="142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DIN Next LT Pro"/>
                <a:cs typeface="DIN Next LT Pro"/>
              </a:rPr>
              <a:t>-</a:t>
            </a:r>
            <a:r>
              <a:rPr lang="es-EC" sz="2000" b="1" dirty="0" smtClean="0">
                <a:latin typeface="Gill Sans MT" panose="020B0502020104020203" pitchFamily="34" charset="0"/>
                <a:cs typeface="DIN Next LT Pro"/>
              </a:rPr>
              <a:t>FAMILIA</a:t>
            </a:r>
            <a:endParaRPr lang="en-US" sz="2000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3EB6B-DB38-4CE4-B8D2-4D8CF47C370A}"/>
              </a:ext>
            </a:extLst>
          </p:cNvPr>
          <p:cNvSpPr txBox="1"/>
          <p:nvPr/>
        </p:nvSpPr>
        <p:spPr>
          <a:xfrm>
            <a:off x="6667583" y="2096670"/>
            <a:ext cx="197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DIN Next LT Pro"/>
                <a:cs typeface="DIN Next LT Pro"/>
              </a:rPr>
              <a:t>- </a:t>
            </a:r>
            <a:r>
              <a:rPr lang="es-EC" sz="2000" b="1" dirty="0" smtClean="0">
                <a:latin typeface="Gill Sans MT" panose="020B0502020104020203" pitchFamily="34" charset="0"/>
                <a:cs typeface="DIN Next LT Pro"/>
              </a:rPr>
              <a:t>TRABAJO</a:t>
            </a:r>
            <a:endParaRPr lang="en-US" sz="2000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30273-4809-4A28-B699-E9641FFE9E36}"/>
              </a:ext>
            </a:extLst>
          </p:cNvPr>
          <p:cNvSpPr txBox="1"/>
          <p:nvPr/>
        </p:nvSpPr>
        <p:spPr>
          <a:xfrm>
            <a:off x="6667584" y="1738540"/>
            <a:ext cx="227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DIN Next LT Pro"/>
                <a:cs typeface="DIN Next LT Pro"/>
              </a:rPr>
              <a:t>- </a:t>
            </a:r>
            <a:r>
              <a:rPr lang="es-EC" sz="2000" b="1" dirty="0" smtClean="0">
                <a:latin typeface="Gill Sans MT" panose="020B0502020104020203" pitchFamily="34" charset="0"/>
                <a:cs typeface="DIN Next LT Pro"/>
              </a:rPr>
              <a:t>SERVICIO</a:t>
            </a:r>
            <a:endParaRPr lang="en-US" sz="2000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18551-E506-4CDD-B71F-049F0E455FB9}"/>
              </a:ext>
            </a:extLst>
          </p:cNvPr>
          <p:cNvSpPr txBox="1"/>
          <p:nvPr/>
        </p:nvSpPr>
        <p:spPr>
          <a:xfrm>
            <a:off x="6672220" y="696966"/>
            <a:ext cx="24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Gill Sans MT" panose="020B0502020104020203" pitchFamily="34" charset="0"/>
                <a:cs typeface="DIN Next LT Pro"/>
              </a:rPr>
              <a:t>- PASATIEMPO</a:t>
            </a:r>
            <a:endParaRPr lang="en-US" sz="2000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8F2A7-B822-4280-8879-2E5FE3E96742}"/>
              </a:ext>
            </a:extLst>
          </p:cNvPr>
          <p:cNvSpPr txBox="1"/>
          <p:nvPr/>
        </p:nvSpPr>
        <p:spPr>
          <a:xfrm>
            <a:off x="6672219" y="1042612"/>
            <a:ext cx="227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DIN Next LT Pro"/>
                <a:cs typeface="DIN Next LT Pro"/>
              </a:rPr>
              <a:t>- </a:t>
            </a:r>
            <a:r>
              <a:rPr lang="es-EC" sz="2000" b="1" dirty="0" smtClean="0">
                <a:latin typeface="Gill Sans MT" panose="020B0502020104020203" pitchFamily="34" charset="0"/>
                <a:cs typeface="DIN Next LT Pro"/>
              </a:rPr>
              <a:t>AMIGOS</a:t>
            </a:r>
            <a:endParaRPr lang="en-US" sz="2000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DB6B1-AF8F-4E12-AD8B-5E288159FA87}"/>
              </a:ext>
            </a:extLst>
          </p:cNvPr>
          <p:cNvSpPr txBox="1"/>
          <p:nvPr/>
        </p:nvSpPr>
        <p:spPr>
          <a:xfrm>
            <a:off x="6672219" y="2447302"/>
            <a:ext cx="1795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DIN Next LT Pro"/>
                <a:cs typeface="DIN Next LT Pro"/>
              </a:rPr>
              <a:t>- </a:t>
            </a:r>
            <a:r>
              <a:rPr lang="es-EC" sz="2000" b="1" dirty="0" smtClean="0">
                <a:latin typeface="Gill Sans MT" panose="020B0502020104020203" pitchFamily="34" charset="0"/>
                <a:cs typeface="DIN Next LT Pro"/>
              </a:rPr>
              <a:t>ESTUDIOS</a:t>
            </a:r>
            <a:endParaRPr lang="en-US" sz="2000" b="1" dirty="0">
              <a:latin typeface="Gill Sans MT" panose="020B0502020104020203" pitchFamily="34" charset="0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37227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5252" y="766342"/>
            <a:ext cx="120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Gill Sans MT" panose="020B0502020104020203" pitchFamily="34" charset="0"/>
                <a:cs typeface="DIN Next LT Pro"/>
              </a:rPr>
              <a:t>FAMILIA</a:t>
            </a:r>
            <a:endParaRPr lang="en-US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4A6F6-8F1E-47B5-BD12-1265C8F3F8AD}"/>
              </a:ext>
            </a:extLst>
          </p:cNvPr>
          <p:cNvSpPr txBox="1"/>
          <p:nvPr/>
        </p:nvSpPr>
        <p:spPr>
          <a:xfrm>
            <a:off x="1133062" y="1288974"/>
            <a:ext cx="137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Gill Sans MT" panose="020B0502020104020203" pitchFamily="34" charset="0"/>
                <a:cs typeface="DIN Next LT Pro"/>
              </a:rPr>
              <a:t>TRABAJO</a:t>
            </a:r>
            <a:endParaRPr lang="en-US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23602-C8B4-4CA6-8849-E7B4BD312D62}"/>
              </a:ext>
            </a:extLst>
          </p:cNvPr>
          <p:cNvSpPr txBox="1"/>
          <p:nvPr/>
        </p:nvSpPr>
        <p:spPr>
          <a:xfrm>
            <a:off x="3001617" y="2802557"/>
            <a:ext cx="158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Gill Sans MT" panose="020B0502020104020203" pitchFamily="34" charset="0"/>
                <a:cs typeface="DIN Next LT Pro"/>
              </a:rPr>
              <a:t>PASATIEMPO</a:t>
            </a:r>
            <a:endParaRPr lang="en-US" sz="1600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E2BCD-50C6-493A-B4C6-F696E33EC467}"/>
              </a:ext>
            </a:extLst>
          </p:cNvPr>
          <p:cNvSpPr txBox="1"/>
          <p:nvPr/>
        </p:nvSpPr>
        <p:spPr>
          <a:xfrm>
            <a:off x="2693504" y="2315394"/>
            <a:ext cx="12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Gill Sans MT" panose="020B0502020104020203" pitchFamily="34" charset="0"/>
                <a:cs typeface="DIN Next LT Pro"/>
              </a:rPr>
              <a:t>AMIGOS</a:t>
            </a:r>
            <a:endParaRPr lang="en-US" b="1" dirty="0">
              <a:latin typeface="Gill Sans MT" panose="020B0502020104020203" pitchFamily="34" charset="0"/>
              <a:cs typeface="DIN Next LT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615DC-2A20-4339-B681-E30F1D37C1D1}"/>
              </a:ext>
            </a:extLst>
          </p:cNvPr>
          <p:cNvSpPr txBox="1"/>
          <p:nvPr/>
        </p:nvSpPr>
        <p:spPr>
          <a:xfrm>
            <a:off x="1862074" y="1842867"/>
            <a:ext cx="1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Gill Sans MT" panose="020B0502020104020203" pitchFamily="34" charset="0"/>
                <a:cs typeface="DIN Next LT Pro"/>
              </a:rPr>
              <a:t>SERVICIO</a:t>
            </a:r>
            <a:endParaRPr lang="en-US" b="1" dirty="0">
              <a:latin typeface="Gill Sans MT" panose="020B0502020104020203" pitchFamily="34" charset="0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33579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2209" y="138582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Gill Sans MT Condensed" panose="020B0506020104020203" pitchFamily="34" charset="0"/>
                <a:cs typeface="DIN Next LT Pro"/>
              </a:rPr>
              <a:t>PROTECCIÓN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Gill Sans MT Condensed" panose="020B0506020104020203" pitchFamily="34" charset="0"/>
                <a:cs typeface="DIN Next LT Pro"/>
              </a:rPr>
              <a:t>VOCACIÓN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Gill Sans MT Condensed" panose="020B0506020104020203" pitchFamily="34" charset="0"/>
                <a:cs typeface="DIN Next LT Pro"/>
              </a:rPr>
              <a:t>CONVICCIÓN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Gill Sans MT Condensed" panose="020B0506020104020203" pitchFamily="34" charset="0"/>
                <a:cs typeface="DIN Next LT Pro"/>
              </a:rPr>
              <a:t>AMOR SOLIDARIO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Gill Sans MT Condensed" panose="020B0506020104020203" pitchFamily="34" charset="0"/>
                <a:cs typeface="DIN Next LT Pro"/>
              </a:rPr>
              <a:t>PERSEVERANCIA</a:t>
            </a:r>
            <a:endParaRPr lang="en-US" sz="3600" dirty="0">
              <a:solidFill>
                <a:srgbClr val="FF0000"/>
              </a:solidFill>
              <a:latin typeface="Gill Sans MT Condensed" panose="020B0506020104020203" pitchFamily="34" charset="0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46420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88297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MT" panose="020B0502020104020203" pitchFamily="34" charset="0"/>
              </a:rPr>
              <a:t>TODO TIENE SU TIEMPO</a:t>
            </a:r>
          </a:p>
          <a:p>
            <a:endParaRPr lang="es-ES" sz="1400" dirty="0">
              <a:latin typeface="Gill Sans MT" panose="020B0502020104020203" pitchFamily="34" charset="0"/>
            </a:endParaRPr>
          </a:p>
          <a:p>
            <a:pPr algn="ctr"/>
            <a:r>
              <a:rPr lang="es-ES" sz="2000" dirty="0">
                <a:latin typeface="Gill Sans MT" panose="020B0502020104020203" pitchFamily="34" charset="0"/>
              </a:rPr>
              <a:t>Toda voluntad debajo del cielo, </a:t>
            </a:r>
            <a:r>
              <a:rPr lang="es-ES" sz="2000" i="1" dirty="0">
                <a:latin typeface="Gill Sans MT" panose="020B0502020104020203" pitchFamily="34" charset="0"/>
              </a:rPr>
              <a:t>tiene su</a:t>
            </a:r>
            <a:r>
              <a:rPr lang="es-ES" sz="2000" dirty="0">
                <a:latin typeface="Gill Sans MT" panose="020B0502020104020203" pitchFamily="34" charset="0"/>
              </a:rPr>
              <a:t> tiempo </a:t>
            </a:r>
            <a:r>
              <a:rPr lang="es-ES" sz="2000" i="1" dirty="0">
                <a:latin typeface="Gill Sans MT" panose="020B0502020104020203" pitchFamily="34" charset="0"/>
              </a:rPr>
              <a:t>determinado</a:t>
            </a:r>
            <a:r>
              <a:rPr lang="es-ES" sz="2000" dirty="0">
                <a:latin typeface="Gill Sans MT" panose="020B0502020104020203" pitchFamily="34" charset="0"/>
              </a:rPr>
              <a:t> : </a:t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/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>Tiempo de nacer, y tiempo de morir; tiempo de plantar, y tiempo de arrancar lo plantado; </a:t>
            </a:r>
            <a:br>
              <a:rPr lang="es-ES" sz="2000" dirty="0">
                <a:latin typeface="Gill Sans MT" panose="020B0502020104020203" pitchFamily="34" charset="0"/>
              </a:rPr>
            </a:br>
            <a:endParaRPr lang="es-ES" sz="2000" dirty="0">
              <a:latin typeface="Gill Sans MT" panose="020B0502020104020203" pitchFamily="34" charset="0"/>
            </a:endParaRPr>
          </a:p>
          <a:p>
            <a:pPr algn="ctr"/>
            <a:r>
              <a:rPr lang="es-ES" sz="2000" dirty="0">
                <a:latin typeface="Gill Sans MT" panose="020B0502020104020203" pitchFamily="34" charset="0"/>
              </a:rPr>
              <a:t>Tiempo de llorar, y tiempo de reír; tiempo de endechar, y tiempo de bailar; </a:t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/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>Tiempo de buscar, y tiempo de perder; tiempo de guardar, y tiempo de desechar; </a:t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/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>Tiempo de romper, y tiempo de coser; tiempo de callar, y tiempo de hablar; </a:t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/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>Tiempo de amar, y tiempo de aborrecer; tiempo de guerra, y tiempo de paz. </a:t>
            </a:r>
          </a:p>
          <a:p>
            <a:endParaRPr lang="es-ES" sz="1400" dirty="0">
              <a:solidFill>
                <a:srgbClr val="FF0000"/>
              </a:solidFill>
              <a:latin typeface="Gill Sans MT" panose="020B0502020104020203" pitchFamily="34" charset="0"/>
              <a:cs typeface="DIN Next LT Pro"/>
            </a:endParaRP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ECLESIASTÉS 3</a:t>
            </a:r>
            <a:r>
              <a:rPr lang="en-US" sz="1600" b="1" dirty="0">
                <a:latin typeface="Gill Sans MT" panose="020B0502020104020203" pitchFamily="34" charset="0"/>
              </a:rPr>
              <a:t> </a:t>
            </a:r>
            <a:endParaRPr lang="es-ES" sz="1600" dirty="0">
              <a:solidFill>
                <a:srgbClr val="FF0000"/>
              </a:solidFill>
              <a:latin typeface="Gill Sans MT" panose="020B0502020104020203" pitchFamily="34" charset="0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55859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713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  <a:cs typeface="DIN Next LT Pro"/>
              </a:rPr>
              <a:t>MI VICTORIA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244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  <a:cs typeface="DIN Next LT Pro"/>
              </a:rPr>
              <a:t>ME DICE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D78E5-5B83-47ED-AE79-623B5366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013" y="1166365"/>
            <a:ext cx="2731973" cy="2747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33679-8B79-4CCB-882D-323DA4352E2D}"/>
              </a:ext>
            </a:extLst>
          </p:cNvPr>
          <p:cNvSpPr txBox="1"/>
          <p:nvPr/>
        </p:nvSpPr>
        <p:spPr>
          <a:xfrm>
            <a:off x="0" y="43347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Gill Sans MT" panose="020B0502020104020203" pitchFamily="34" charset="0"/>
                <a:cs typeface="DIN Next LT Pro"/>
              </a:rPr>
              <a:t>“MAM</a:t>
            </a:r>
            <a:r>
              <a:rPr lang="es-EC" sz="3600" b="1" dirty="0">
                <a:solidFill>
                  <a:srgbClr val="FF0000"/>
                </a:solidFill>
                <a:latin typeface="Gill Sans MT" panose="020B0502020104020203" pitchFamily="34" charset="0"/>
                <a:cs typeface="DIN Next LT Pro"/>
              </a:rPr>
              <a:t>Á”</a:t>
            </a:r>
            <a:endParaRPr lang="en-US" sz="3600" b="1" dirty="0">
              <a:solidFill>
                <a:srgbClr val="FF0000"/>
              </a:solidFill>
              <a:latin typeface="Gill Sans MT" panose="020B0502020104020203" pitchFamily="34" charset="0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9469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199" y="1694587"/>
            <a:ext cx="8587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Gill Sans MT Condensed" panose="020B0506020104020203" pitchFamily="34" charset="0"/>
                <a:cs typeface="DIN Next LT Pro"/>
              </a:rPr>
              <a:t>ABRACEMOS EL VALOR DE LA SOLIDARIDAD, VALOR DEL VOLUNTARIADO Y EL AMOR CON NUESTRO PROJIMO, PORQUE ESTAMOS JUNTOS PARA SALVAR VIDAS.</a:t>
            </a:r>
            <a:endParaRPr lang="en-US" sz="3200" dirty="0">
              <a:solidFill>
                <a:srgbClr val="FF0000"/>
              </a:solidFill>
              <a:latin typeface="Gill Sans MT Condensed" panose="020B0506020104020203" pitchFamily="34" charset="0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36906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8904" y="1203765"/>
            <a:ext cx="573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DIN Next LT Pro"/>
                <a:cs typeface="DIN Next LT Pro"/>
              </a:rPr>
              <a:t>MUCHAS GRACIAS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9986" y="3094152"/>
            <a:ext cx="2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DIN Next LT Pro"/>
                <a:cs typeface="DIN Next LT Pro"/>
              </a:rPr>
              <a:t>erikapoveda23@gmail.com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A7C5-2CDB-4696-910F-F6DBA451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04" y="3025005"/>
            <a:ext cx="499700" cy="49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77EBF-FFA5-43F5-A8E4-68F4CC84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04" y="3623632"/>
            <a:ext cx="687933" cy="687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33CA9-A476-4DB3-BA69-C06C1FDD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286" y="3717749"/>
            <a:ext cx="499700" cy="499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CE10E-7EFD-4FA4-82D7-BA74226EB7C2}"/>
              </a:ext>
            </a:extLst>
          </p:cNvPr>
          <p:cNvSpPr txBox="1"/>
          <p:nvPr/>
        </p:nvSpPr>
        <p:spPr>
          <a:xfrm>
            <a:off x="3968304" y="3782932"/>
            <a:ext cx="184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DIN Next LT Pro"/>
                <a:cs typeface="DIN Next LT Pro"/>
              </a:rPr>
              <a:t>@</a:t>
            </a:r>
            <a:r>
              <a:rPr lang="en-US" b="1" dirty="0" err="1">
                <a:latin typeface="DIN Next LT Pro"/>
                <a:cs typeface="DIN Next LT Pro"/>
              </a:rPr>
              <a:t>erikapoveda</a:t>
            </a:r>
            <a:endParaRPr lang="en-US" b="1" dirty="0">
              <a:latin typeface="DIN Next LT Pro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2048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112" y="1558302"/>
            <a:ext cx="603398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BONAERENSE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2057" y="2704127"/>
            <a:ext cx="629409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BUENOS AIRES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6872" y="3832327"/>
            <a:ext cx="592446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FEDERACIÓN CATAMARCA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A2AA-CBD5-46AC-815A-6BFCF717A3D4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27265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">
        <p:fade/>
      </p:transition>
    </mc:Choice>
    <mc:Fallback xmlns="">
      <p:transition spd="med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507" y="1528483"/>
            <a:ext cx="575884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CENTRO SUR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4660" y="2665496"/>
            <a:ext cx="465253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CHACO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6386" y="3802509"/>
            <a:ext cx="560908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FEDERACIÓN CORDOBA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AB5FC-236E-47FE-84B9-810C73B1D78B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41600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">
        <p:fade/>
      </p:transition>
    </mc:Choice>
    <mc:Fallback xmlns="">
      <p:transition spd="med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402" y="1608000"/>
            <a:ext cx="567243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CORRIENTES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317" y="2745012"/>
            <a:ext cx="558860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ENTRE RIOS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6823" y="3882025"/>
            <a:ext cx="455359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FEDERACIÓN JUJUY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2EFA5-F91B-4227-BE59-7063776122A0}"/>
              </a:ext>
            </a:extLst>
          </p:cNvPr>
          <p:cNvSpPr txBox="1"/>
          <p:nvPr/>
        </p:nvSpPr>
        <p:spPr>
          <a:xfrm>
            <a:off x="2931139" y="376843"/>
            <a:ext cx="320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40319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800">
        <p:fade/>
      </p:transition>
    </mc:Choice>
    <mc:Fallback xmlns="">
      <p:transition spd="med" advClick="0" advTm="3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521" y="1675321"/>
            <a:ext cx="53161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LA PAMPA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800" y="2803521"/>
            <a:ext cx="488758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LA RIOJA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711" y="3931721"/>
            <a:ext cx="529576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FEDERACIÓN NEUQUEN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73E21-140F-4961-9FD0-9856D3E02499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7776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00">
        <p:fade/>
      </p:transition>
    </mc:Choice>
    <mc:Fallback xmlns="">
      <p:transition spd="med" advClick="0" advTm="3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072" y="1667635"/>
            <a:ext cx="562584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RIO NEGRO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4391" y="2813460"/>
            <a:ext cx="435920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SALTA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793" y="3941660"/>
            <a:ext cx="574640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FEDERACIÓN SANTA 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CBC18-262C-4895-87D2-1CB0F8205529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1336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800">
        <p:fade/>
      </p:transition>
    </mc:Choice>
    <mc:Fallback xmlns="">
      <p:transition spd="med" advClick="0" advTm="3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255" y="1608004"/>
            <a:ext cx="513785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SAN LUIS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429" y="2753829"/>
            <a:ext cx="822150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FEDERACIÓN SANTIAGO DEL ESTERO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841" y="3894061"/>
            <a:ext cx="716067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FEDERACIÓN TIERRA DEL FUEGO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59B5E-1B3B-4837-A6A3-71146BEB07FB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007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5052" y="1749972"/>
            <a:ext cx="555819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BOMBERAS PARAGUAY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1438" y="2567541"/>
            <a:ext cx="57432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BOMBERAS DE LA BOCA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37130-EB2E-4FFD-B5C7-0C64CBD0C76B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  <p:sp>
        <p:nvSpPr>
          <p:cNvPr id="7" name="TextBox 5"/>
          <p:cNvSpPr txBox="1"/>
          <p:nvPr/>
        </p:nvSpPr>
        <p:spPr>
          <a:xfrm>
            <a:off x="1661438" y="3570088"/>
            <a:ext cx="57432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 smtClean="0"/>
              <a:t>BOMBERAS DE CHILE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27727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00">
        <p:fade/>
      </p:transition>
    </mc:Choice>
    <mc:Fallback xmlns="">
      <p:transition spd="med" advClick="0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49" y="1687513"/>
            <a:ext cx="791771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CUERPO DE BOMBEROS GUAYAQUIL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4231" y="2672909"/>
            <a:ext cx="679682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4000" b="1" dirty="0"/>
              <a:t>CUERPO DE BOMBEROS QUITO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442" y="3766265"/>
            <a:ext cx="368896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000" b="1" dirty="0"/>
              <a:t>FUERZA AÉREA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ECE7-F8BF-4A42-9748-20C9CD72A1BF}"/>
              </a:ext>
            </a:extLst>
          </p:cNvPr>
          <p:cNvSpPr txBox="1"/>
          <p:nvPr/>
        </p:nvSpPr>
        <p:spPr>
          <a:xfrm>
            <a:off x="2931139" y="376843"/>
            <a:ext cx="328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/>
              <a:t>MUJERES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1731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00">
        <p:fade/>
      </p:transition>
    </mc:Choice>
    <mc:Fallback xmlns="">
      <p:transition spd="med" advClick="0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178</Words>
  <Application>Microsoft Office PowerPoint</Application>
  <PresentationFormat>Presentación en pantalla (16:9)</PresentationFormat>
  <Paragraphs>69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DIN Next LT Pro</vt:lpstr>
      <vt:lpstr>Gill Sans MT</vt:lpstr>
      <vt:lpstr>Gill Sans MT 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FDImaci7</dc:creator>
  <cp:lastModifiedBy>Aceri5</cp:lastModifiedBy>
  <cp:revision>56</cp:revision>
  <dcterms:created xsi:type="dcterms:W3CDTF">2017-06-19T13:33:55Z</dcterms:created>
  <dcterms:modified xsi:type="dcterms:W3CDTF">2017-09-30T17:36:25Z</dcterms:modified>
</cp:coreProperties>
</file>