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300" r:id="rId4"/>
    <p:sldId id="301" r:id="rId5"/>
    <p:sldId id="302" r:id="rId6"/>
    <p:sldId id="303" r:id="rId7"/>
    <p:sldId id="304" r:id="rId8"/>
    <p:sldId id="280" r:id="rId9"/>
    <p:sldId id="281" r:id="rId10"/>
    <p:sldId id="299" r:id="rId11"/>
    <p:sldId id="305" r:id="rId12"/>
  </p:sldIdLst>
  <p:sldSz cx="9144000" cy="5715000" type="screen16x1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9" d="100"/>
          <a:sy n="109" d="100"/>
        </p:scale>
        <p:origin x="-672" y="23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ABE2-D217-4DD2-92EA-2C1DB7432393}" type="datetimeFigureOut">
              <a:rPr lang="es-AR" smtClean="0"/>
              <a:pPr/>
              <a:t>8/6/2017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0575-D32A-46D9-A4DC-875EDD8A170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817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ABE2-D217-4DD2-92EA-2C1DB7432393}" type="datetimeFigureOut">
              <a:rPr lang="es-AR" smtClean="0"/>
              <a:pPr/>
              <a:t>8/6/2017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0575-D32A-46D9-A4DC-875EDD8A170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588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ABE2-D217-4DD2-92EA-2C1DB7432393}" type="datetimeFigureOut">
              <a:rPr lang="es-AR" smtClean="0"/>
              <a:pPr/>
              <a:t>8/6/2017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0575-D32A-46D9-A4DC-875EDD8A170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049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ABE2-D217-4DD2-92EA-2C1DB7432393}" type="datetimeFigureOut">
              <a:rPr lang="es-AR" smtClean="0"/>
              <a:pPr/>
              <a:t>8/6/2017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0575-D32A-46D9-A4DC-875EDD8A170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101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ABE2-D217-4DD2-92EA-2C1DB7432393}" type="datetimeFigureOut">
              <a:rPr lang="es-AR" smtClean="0"/>
              <a:pPr/>
              <a:t>8/6/2017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0575-D32A-46D9-A4DC-875EDD8A170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3668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ABE2-D217-4DD2-92EA-2C1DB7432393}" type="datetimeFigureOut">
              <a:rPr lang="es-AR" smtClean="0"/>
              <a:pPr/>
              <a:t>8/6/2017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0575-D32A-46D9-A4DC-875EDD8A170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467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ABE2-D217-4DD2-92EA-2C1DB7432393}" type="datetimeFigureOut">
              <a:rPr lang="es-AR" smtClean="0"/>
              <a:pPr/>
              <a:t>8/6/2017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0575-D32A-46D9-A4DC-875EDD8A170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995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ABE2-D217-4DD2-92EA-2C1DB7432393}" type="datetimeFigureOut">
              <a:rPr lang="es-AR" smtClean="0"/>
              <a:pPr/>
              <a:t>8/6/2017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0575-D32A-46D9-A4DC-875EDD8A170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433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ABE2-D217-4DD2-92EA-2C1DB7432393}" type="datetimeFigureOut">
              <a:rPr lang="es-AR" smtClean="0"/>
              <a:pPr/>
              <a:t>8/6/2017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0575-D32A-46D9-A4DC-875EDD8A170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555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ABE2-D217-4DD2-92EA-2C1DB7432393}" type="datetimeFigureOut">
              <a:rPr lang="es-AR" smtClean="0"/>
              <a:pPr/>
              <a:t>8/6/2017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0575-D32A-46D9-A4DC-875EDD8A170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024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ABE2-D217-4DD2-92EA-2C1DB7432393}" type="datetimeFigureOut">
              <a:rPr lang="es-AR" smtClean="0"/>
              <a:pPr/>
              <a:t>8/6/2017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0575-D32A-46D9-A4DC-875EDD8A170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415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1ABE2-D217-4DD2-92EA-2C1DB7432393}" type="datetimeFigureOut">
              <a:rPr lang="es-AR" smtClean="0"/>
              <a:pPr/>
              <a:t>8/6/2017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80575-D32A-46D9-A4DC-875EDD8A170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276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rge.sanchez\Desktop\MinSeg\2016-2017\PPT  Todos\PPT Búsqueda\PNG PPT Busqueda\PPT Búsqueda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4"/>
            <a:ext cx="9144001" cy="571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jorge.sanchez\Desktop\MinSeg\2016-2017\PPT  Todos\PPT Búsqueda\PNG PPT Busqueda\PPT Búsqueda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129308"/>
            <a:ext cx="4840288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jorge.sanchez\Desktop\MinSeg\2016-2017\PPT  Todos\PPT Búsqueda\PNG PPT Busqueda\PPT Búsqueda-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68" y="3721596"/>
            <a:ext cx="6096001" cy="123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91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orge.sanchez\Desktop\MinSeg\2016-2017\PPT  Todos\PPT Búsqueda\PNG PPT Busqueda\PPT Búsqueda-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1" cy="571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orge.sanchez\Desktop\MinSeg\2016-2017\PPT  Todos\PPT Búsqueda\PNG PPT Busqueda\PPT Búsqueda-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9268"/>
            <a:ext cx="4741863" cy="35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orge.sanchez\Desktop\MinSeg\2016-2017\PPT  Todos\PPT Búsqueda\PNG PPT Busqueda\PPT Búsqueda-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" y="4508500"/>
            <a:ext cx="914400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88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orge.sanchez\Desktop\MinSeg\2016-2017\PPT  Todos\PPT Búsqueda\PNG PPT Busqueda\PPT Búsqueda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orge.sanchez\Desktop\MinSeg\2016-2017\PPT  Todos\PPT Búsqueda\PNG PPT Busqueda\PPT Búsqueda-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04256"/>
            <a:ext cx="5029200" cy="11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39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rge.sanchez\Desktop\MinSeg\2016-2017\PPT  Todos\PPT Búsqueda\PNG PPT Busqueda\PPT Búsqueda-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orge.sanchez\Desktop\MinSeg\2016-2017\PPT  Todos\PPT Búsqueda\PNG PPT Busqueda\PPT Búsqueda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1213"/>
            <a:ext cx="3213100" cy="491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orge.sanchez\Desktop\MinSeg\2016-2017\PPT  Todos\PPT Búsqueda\PNG PPT Busqueda\PPT Búsqueda-0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4" y="811475"/>
            <a:ext cx="5838826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orge.sanchez\Desktop\MinSeg\2016-2017\PPT  Todos\PPT Búsqueda\PNG PPT Busqueda\PPT Búsqueda-0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07" y="3244465"/>
            <a:ext cx="18827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orge.sanchez\Desktop\MinSeg\2016-2017\PPT  Todos\PPT Búsqueda\PNG PPT Busqueda\PPT Búsqueda-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06" y="4449018"/>
            <a:ext cx="1755775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jorge.sanchez\Desktop\MinSeg\2016-2017\PPT  Todos\PPT Búsqueda\PNG PPT Busqueda\PPT Búsqueda-1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747" y="3001516"/>
            <a:ext cx="1468437" cy="9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jorge.sanchez\Desktop\MinSeg\2016-2017\PPT  Todos\PPT Búsqueda\PNG PPT Busqueda\PPT Búsqueda-1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11337"/>
            <a:ext cx="1152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jorge.sanchez\Desktop\MinSeg\2016-2017\PPT  Todos\PPT Búsqueda\PNG PPT Busqueda\PPT Búsqueda-1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855" y="4049761"/>
            <a:ext cx="3065463" cy="7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jorge.sanchez\Desktop\MinSeg\2016-2017\PPT  Todos\PPT Búsqueda\PNG PPT Busqueda\PPT Búsqueda-1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27885"/>
            <a:ext cx="2328863" cy="8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71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rge.sanchez\Desktop\MinSeg\2016-2017\PPT  Todos\PPT Búsqueda\PNG PPT Busqueda\PPT Búsqueda-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orge.sanchez\Desktop\MinSeg\2016-2017\PPT  Todos\PPT Búsqueda\PNG PPT Busqueda\PPT Búsqueda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8037"/>
            <a:ext cx="3181350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orge.sanchez\Desktop\MinSeg\2016-2017\PPT  Todos\PPT Búsqueda\PNG PPT Busqueda\PPT Búsqueda-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91" y="808037"/>
            <a:ext cx="5961063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orge.sanchez\Desktop\MinSeg\2016-2017\PPT  Todos\PPT Búsqueda\PNG PPT Busqueda\PPT Búsqueda-1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91" y="2330028"/>
            <a:ext cx="5961063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02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rge.sanchez\Desktop\MinSeg\2016-2017\PPT  Todos\PPT Búsqueda\PNG PPT Busqueda\PPT Búsqueda-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orge.sanchez\Desktop\MinSeg\2016-2017\PPT  Todos\PPT Búsqueda\PNG PPT Busqueda\PPT Búsqueda-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8037"/>
            <a:ext cx="1189037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orge.sanchez\Desktop\MinSeg\2016-2017\PPT  Todos\PPT Búsqueda\PNG PPT Busqueda\PPT Búsqueda-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75" y="902866"/>
            <a:ext cx="7961313" cy="490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13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rge.sanchez\Desktop\MinSeg\2016-2017\PPT  Todos\PPT Búsqueda\PNG PPT Busqueda\PPT Búsqueda-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jorge.sanchez\Desktop\MinSeg\2016-2017\PPT  Todos\PPT Búsqueda\PNG PPT Busqueda\PPT Búsqueda-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" y="811213"/>
            <a:ext cx="9144001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orge.sanchez\Desktop\MinSeg\2016-2017\PPT  Todos\PPT Búsqueda\PNG PPT Busqueda\PPT Búsqueda-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49488"/>
            <a:ext cx="9144001" cy="346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0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rge.sanchez\Desktop\MinSeg\2016-2017\PPT  Todos\PPT Búsqueda\PNG PPT Busqueda\PPT Búsqueda-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jorge.sanchez\Desktop\MinSeg\2016-2017\PPT  Todos\PPT Búsqueda\PNG PPT Busqueda\PPT Búsqueda-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1213"/>
            <a:ext cx="91440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orge.sanchez\Desktop\MinSeg\2016-2017\PPT  Todos\PPT Búsqueda\PNG PPT Busqueda\PPT Búsqueda-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49488"/>
            <a:ext cx="9144001" cy="34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0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rge.sanchez\Desktop\MinSeg\2016-2017\PPT  Todos\PPT Búsqueda\PNG PPT Busqueda\PPT Búsqueda-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jorge.sanchez\Desktop\MinSeg\2016-2017\PPT  Todos\PPT Búsqueda\PNG PPT Busqueda\PPT Búsqueda-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1213"/>
            <a:ext cx="4949825" cy="491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orge.sanchez\Desktop\MinSeg\2016-2017\PPT  Todos\PPT Búsqueda\PNG PPT Busqueda\PPT Búsqueda-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4" y="2049463"/>
            <a:ext cx="4194176" cy="36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orge.sanchez\Desktop\MinSeg\2016-2017\PPT  Todos\PPT Búsqueda\PNG PPT Busqueda\PPT Búsqueda-2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812808"/>
            <a:ext cx="4194175" cy="124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43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OFIA_HERRERA_2012(descargaryoutube.com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49187"/>
            <a:ext cx="7488832" cy="56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8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C:\Users\jorge.sanchez\Desktop\MinSeg\Búsqueda de personas\PPT 2 Proyector\PNG PPT Ministerios\PPT ministerios-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846" y="-41604"/>
            <a:ext cx="1782800" cy="178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C:\Users\jorge.sanchez\Desktop\MinSeg\Búsqueda de personas\PPT 2 Proyector\PNG PPT Ministerios\PPT ministerios-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66" y="-63138"/>
            <a:ext cx="1858661" cy="185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C:\Users\jorge.sanchez\Desktop\MinSeg\Búsqueda de personas\PPT 2 Proyector\PNG PPT Ministerios\PPT ministerios-4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97" y="-60813"/>
            <a:ext cx="1843044" cy="184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C:\Users\jorge.sanchez\Desktop\MinSeg\Búsqueda de personas\PPT 2 Proyector\PNG PPT Ministerios\PPT ministerios-4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091" y="-40204"/>
            <a:ext cx="1807343" cy="180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 descr="C:\Users\jorge.sanchez\Desktop\MinSeg\Búsqueda de personas\PPT 2 Proyector\PNG PPT Ministerios\PPT ministerios-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542" y="-74252"/>
            <a:ext cx="1858663" cy="185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C:\Users\jorge.sanchez\Desktop\MinSeg\Búsqueda de personas\PPT 2 Proyector\PNG PPT Ministerios\PPT ministerios-4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564" y="-70915"/>
            <a:ext cx="1843044" cy="184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Picture 15" descr="C:\Users\jorge.sanchez\Desktop\MinSeg\Búsqueda de personas\PPT 2 Proyector\PNG PPT Ministerios\PPT ministerios-4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251" y="-57365"/>
            <a:ext cx="1825193" cy="182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C:\Users\jorge.sanchez\Desktop\MinSeg\Búsqueda de personas\PPT 2 Proyector\PNG PPT Ministerios\PPT ministerios-4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202" y="1214465"/>
            <a:ext cx="1798418" cy="18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9" name="Picture 17" descr="C:\Users\jorge.sanchez\Desktop\MinSeg\Búsqueda de personas\PPT 2 Proyector\PNG PPT Ministerios\PPT ministerios-4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83" y="1217874"/>
            <a:ext cx="1867587" cy="186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C:\Users\jorge.sanchez\Desktop\MinSeg\Búsqueda de personas\PPT 2 Proyector\PNG PPT Ministerios\PPT ministerios-4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97" y="1240360"/>
            <a:ext cx="1843044" cy="184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1" name="Picture 19" descr="C:\Users\jorge.sanchez\Desktop\MinSeg\Búsqueda de personas\PPT 2 Proyector\PNG PPT Ministerios\PPT ministerios-49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50" y="1227976"/>
            <a:ext cx="1867589" cy="186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2" name="Picture 20" descr="C:\Users\jorge.sanchez\Desktop\MinSeg\Búsqueda de personas\PPT 2 Proyector\PNG PPT Ministerios\PPT ministerios-5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963" y="1267167"/>
            <a:ext cx="1834119" cy="183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3" name="Picture 21" descr="C:\Users\jorge.sanchez\Desktop\MinSeg\Búsqueda de personas\PPT 2 Proyector\PNG PPT Ministerios\PPT ministerios-5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73" y="1231903"/>
            <a:ext cx="1825193" cy="182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4" name="Picture 22" descr="C:\Users\jorge.sanchez\Desktop\MinSeg\Búsqueda de personas\PPT 2 Proyector\PNG PPT Ministerios\PPT ministerios-52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707" y="1253117"/>
            <a:ext cx="1825193" cy="182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5" name="Picture 23" descr="C:\Users\jorge.sanchez\Desktop\MinSeg\Búsqueda de personas\PPT 2 Proyector\PNG PPT Ministerios\PPT ministerios-5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210" y="2519190"/>
            <a:ext cx="1901057" cy="19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6" name="Picture 24" descr="C:\Users\jorge.sanchez\Desktop\MinSeg\Búsqueda de personas\PPT 2 Proyector\PNG PPT Ministerios\PPT ministerios-54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42" y="2547982"/>
            <a:ext cx="1867589" cy="186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7" name="Picture 25" descr="C:\Users\jorge.sanchez\Desktop\MinSeg\Búsqueda de personas\PPT 2 Proyector\PNG PPT Ministerios\PPT ministerios-55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96" y="2558040"/>
            <a:ext cx="1858661" cy="185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8" name="Picture 26" descr="C:\Users\jorge.sanchez\Desktop\MinSeg\Búsqueda de personas\PPT 2 Proyector\PNG PPT Ministerios\PPT ministerios-56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020" y="2574200"/>
            <a:ext cx="1843044" cy="19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9" name="Picture 27" descr="C:\Users\jorge.sanchez\Desktop\MinSeg\Búsqueda de personas\PPT 2 Proyector\PNG PPT Ministerios\PPT ministerios-57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385" y="2556820"/>
            <a:ext cx="1936757" cy="19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0" name="Picture 28" descr="C:\Users\jorge.sanchez\Desktop\MinSeg\Búsqueda de personas\PPT 2 Proyector\PNG PPT Ministerios\PPT ministerios-58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38" y="2563467"/>
            <a:ext cx="1825193" cy="19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1" name="Picture 29" descr="C:\Users\jorge.sanchez\Desktop\MinSeg\Búsqueda de personas\PPT 2 Proyector\PNG PPT Ministerios\PPT ministerios-59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16" y="2522374"/>
            <a:ext cx="1825193" cy="199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2" name="Picture 30" descr="C:\Users\jorge.sanchez\Desktop\MinSeg\Búsqueda de personas\PPT 2 Proyector\PNG PPT Ministerios\PPT ministerios-60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750" y="3879278"/>
            <a:ext cx="1901057" cy="186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3" name="Picture 31" descr="C:\Users\jorge.sanchez\Desktop\MinSeg\Búsqueda de personas\PPT 2 Proyector\PNG PPT Ministerios\PPT ministerios-61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03" y="3876721"/>
            <a:ext cx="1867589" cy="186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4" name="Picture 32" descr="C:\Users\jorge.sanchez\Desktop\MinSeg\Búsqueda de personas\PPT 2 Proyector\PNG PPT Ministerios\PPT ministerios-62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00" y="3876719"/>
            <a:ext cx="1849738" cy="186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5" name="Picture 33" descr="C:\Users\jorge.sanchez\Desktop\MinSeg\Búsqueda de personas\PPT 2 Proyector\PNG PPT Ministerios\PPT ministerios-63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416" y="3923233"/>
            <a:ext cx="1843044" cy="184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6" name="Picture 34" descr="C:\Users\jorge.sanchez\Desktop\MinSeg\Búsqueda de personas\PPT 2 Proyector\PNG PPT Ministerios\PPT ministerios-64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32" y="3960479"/>
            <a:ext cx="1816269" cy="18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7" name="Picture 35" descr="C:\Users\jorge.sanchez\Desktop\MinSeg\Búsqueda de personas\PPT 2 Proyector\PNG PPT Ministerios\PPT ministerios-65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72" y="3957823"/>
            <a:ext cx="1825193" cy="182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8" name="Picture 36" descr="C:\Users\jorge.sanchez\Desktop\MinSeg\Búsqueda de personas\PPT 2 Proyector\PNG PPT Ministerios\PPT ministerios-66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704" y="3945440"/>
            <a:ext cx="1927832" cy="184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9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2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75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0</Words>
  <Application>Microsoft Office PowerPoint</Application>
  <PresentationFormat>Presentación en pantalla (16:10)</PresentationFormat>
  <Paragraphs>0</Paragraphs>
  <Slides>11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Omar Sanchez</dc:creator>
  <cp:lastModifiedBy>Leticia Risco</cp:lastModifiedBy>
  <cp:revision>67</cp:revision>
  <dcterms:created xsi:type="dcterms:W3CDTF">2014-11-05T14:50:38Z</dcterms:created>
  <dcterms:modified xsi:type="dcterms:W3CDTF">2017-06-08T15:27:38Z</dcterms:modified>
</cp:coreProperties>
</file>