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9" r:id="rId1"/>
  </p:sldMasterIdLst>
  <p:notesMasterIdLst>
    <p:notesMasterId r:id="rId33"/>
  </p:notesMasterIdLst>
  <p:sldIdLst>
    <p:sldId id="274" r:id="rId2"/>
    <p:sldId id="367" r:id="rId3"/>
    <p:sldId id="334" r:id="rId4"/>
    <p:sldId id="335" r:id="rId5"/>
    <p:sldId id="337" r:id="rId6"/>
    <p:sldId id="338" r:id="rId7"/>
    <p:sldId id="339" r:id="rId8"/>
    <p:sldId id="340" r:id="rId9"/>
    <p:sldId id="341" r:id="rId10"/>
    <p:sldId id="321" r:id="rId11"/>
    <p:sldId id="342" r:id="rId12"/>
    <p:sldId id="344" r:id="rId13"/>
    <p:sldId id="345" r:id="rId14"/>
    <p:sldId id="347" r:id="rId15"/>
    <p:sldId id="346" r:id="rId16"/>
    <p:sldId id="351" r:id="rId17"/>
    <p:sldId id="366" r:id="rId18"/>
    <p:sldId id="357" r:id="rId19"/>
    <p:sldId id="358" r:id="rId20"/>
    <p:sldId id="350" r:id="rId21"/>
    <p:sldId id="356" r:id="rId22"/>
    <p:sldId id="352" r:id="rId23"/>
    <p:sldId id="365" r:id="rId24"/>
    <p:sldId id="363" r:id="rId25"/>
    <p:sldId id="362" r:id="rId26"/>
    <p:sldId id="364" r:id="rId27"/>
    <p:sldId id="360" r:id="rId28"/>
    <p:sldId id="368" r:id="rId29"/>
    <p:sldId id="369" r:id="rId30"/>
    <p:sldId id="370" r:id="rId31"/>
    <p:sldId id="302" r:id="rId32"/>
  </p:sldIdLst>
  <p:sldSz cx="16256000" cy="9144000"/>
  <p:notesSz cx="6858000" cy="9144000"/>
  <p:defaultTextStyle>
    <a:defPPr marL="0" marR="0" indent="0" algn="l" defTabSz="914396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7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47687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1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otham Rounded"/>
      </a:defRPr>
    </a:lvl1pPr>
    <a:lvl2pPr marL="0" marR="0" indent="228600" algn="l" defTabSz="547687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1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otham Rounded"/>
      </a:defRPr>
    </a:lvl2pPr>
    <a:lvl3pPr marL="0" marR="0" indent="457200" algn="l" defTabSz="547687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1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otham Rounded"/>
      </a:defRPr>
    </a:lvl3pPr>
    <a:lvl4pPr marL="0" marR="0" indent="685798" algn="l" defTabSz="547687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1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otham Rounded"/>
      </a:defRPr>
    </a:lvl4pPr>
    <a:lvl5pPr marL="0" marR="0" indent="914396" algn="l" defTabSz="547687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1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otham Rounded"/>
      </a:defRPr>
    </a:lvl5pPr>
    <a:lvl6pPr marL="0" marR="0" indent="1142996" algn="l" defTabSz="547687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1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otham Rounded"/>
      </a:defRPr>
    </a:lvl6pPr>
    <a:lvl7pPr marL="0" marR="0" indent="1371595" algn="l" defTabSz="547687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1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otham Rounded"/>
      </a:defRPr>
    </a:lvl7pPr>
    <a:lvl8pPr marL="0" marR="0" indent="1600195" algn="l" defTabSz="547687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1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otham Rounded"/>
      </a:defRPr>
    </a:lvl8pPr>
    <a:lvl9pPr marL="0" marR="0" indent="1828795" algn="l" defTabSz="547687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1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otham Rounded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  <a:srgbClr val="FF0066"/>
    <a:srgbClr val="FF9966"/>
    <a:srgbClr val="FFFF66"/>
    <a:srgbClr val="99FF66"/>
    <a:srgbClr val="99CCFF"/>
    <a:srgbClr val="FF0000"/>
    <a:srgbClr val="CC6600"/>
    <a:srgbClr val="66FF33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7" autoAdjust="0"/>
    <p:restoredTop sz="94660"/>
  </p:normalViewPr>
  <p:slideViewPr>
    <p:cSldViewPr>
      <p:cViewPr>
        <p:scale>
          <a:sx n="50" d="100"/>
          <a:sy n="50" d="100"/>
        </p:scale>
        <p:origin x="-1262" y="-442"/>
      </p:cViewPr>
      <p:guideLst>
        <p:guide orient="horz" pos="2880"/>
        <p:guide pos="5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762D7D-7CED-4DA1-8FC4-2C3A5F7686B5}" type="doc">
      <dgm:prSet loTypeId="urn:microsoft.com/office/officeart/2005/8/layout/cycle3" loCatId="cycle" qsTypeId="urn:microsoft.com/office/officeart/2005/8/quickstyle/3d2" qsCatId="3D" csTypeId="urn:microsoft.com/office/officeart/2005/8/colors/accent6_3" csCatId="accent6" phldr="1"/>
      <dgm:spPr/>
      <dgm:t>
        <a:bodyPr/>
        <a:lstStyle/>
        <a:p>
          <a:endParaRPr lang="es-AR"/>
        </a:p>
      </dgm:t>
    </dgm:pt>
    <dgm:pt modelId="{ECDDEB53-DB4B-478D-821C-4BF8C146CEEA}">
      <dgm:prSet phldrT="[Texto]"/>
      <dgm:spPr>
        <a:solidFill>
          <a:srgbClr val="00B050"/>
        </a:solidFill>
      </dgm:spPr>
      <dgm:t>
        <a:bodyPr/>
        <a:lstStyle/>
        <a:p>
          <a:r>
            <a:rPr lang="es-AR" dirty="0" smtClean="0">
              <a:latin typeface="Arial Rounded MT Bold" panose="020F0704030504030204" pitchFamily="34" charset="0"/>
            </a:rPr>
            <a:t>Preparación</a:t>
          </a:r>
          <a:endParaRPr lang="es-AR" dirty="0">
            <a:latin typeface="Arial Rounded MT Bold" panose="020F0704030504030204" pitchFamily="34" charset="0"/>
          </a:endParaRPr>
        </a:p>
      </dgm:t>
    </dgm:pt>
    <dgm:pt modelId="{43FB8D2E-0888-481A-85B3-0E6C2089B461}" type="parTrans" cxnId="{7764244B-3CC8-4844-BDF9-2A3F26FD0F8F}">
      <dgm:prSet/>
      <dgm:spPr/>
      <dgm:t>
        <a:bodyPr/>
        <a:lstStyle/>
        <a:p>
          <a:endParaRPr lang="es-AR">
            <a:latin typeface="Arial Rounded MT Bold" panose="020F0704030504030204" pitchFamily="34" charset="0"/>
          </a:endParaRPr>
        </a:p>
      </dgm:t>
    </dgm:pt>
    <dgm:pt modelId="{CE9CF349-01BE-4252-9CE2-04AEA2731F2C}" type="sibTrans" cxnId="{7764244B-3CC8-4844-BDF9-2A3F26FD0F8F}">
      <dgm:prSet/>
      <dgm:spPr/>
      <dgm:t>
        <a:bodyPr/>
        <a:lstStyle/>
        <a:p>
          <a:endParaRPr lang="es-AR">
            <a:latin typeface="Arial Rounded MT Bold" panose="020F0704030504030204" pitchFamily="34" charset="0"/>
          </a:endParaRPr>
        </a:p>
      </dgm:t>
    </dgm:pt>
    <dgm:pt modelId="{55AFFA7E-DAA0-4ADB-B804-698E65D47D9A}">
      <dgm:prSet phldrT="[Texto]"/>
      <dgm:spPr>
        <a:solidFill>
          <a:srgbClr val="00B0F0"/>
        </a:solidFill>
      </dgm:spPr>
      <dgm:t>
        <a:bodyPr/>
        <a:lstStyle/>
        <a:p>
          <a:r>
            <a:rPr lang="es-AR" dirty="0" smtClean="0">
              <a:latin typeface="Arial Rounded MT Bold" panose="020F0704030504030204" pitchFamily="34" charset="0"/>
            </a:rPr>
            <a:t>Mitigación</a:t>
          </a:r>
          <a:endParaRPr lang="es-AR" dirty="0">
            <a:latin typeface="Arial Rounded MT Bold" panose="020F0704030504030204" pitchFamily="34" charset="0"/>
          </a:endParaRPr>
        </a:p>
      </dgm:t>
    </dgm:pt>
    <dgm:pt modelId="{3A5D6493-FAD6-414D-B9A6-1848136053F0}" type="parTrans" cxnId="{0EE98EFC-BFCF-40F8-A89E-82F4AD0268AC}">
      <dgm:prSet/>
      <dgm:spPr/>
      <dgm:t>
        <a:bodyPr/>
        <a:lstStyle/>
        <a:p>
          <a:endParaRPr lang="es-AR">
            <a:latin typeface="Arial Rounded MT Bold" panose="020F0704030504030204" pitchFamily="34" charset="0"/>
          </a:endParaRPr>
        </a:p>
      </dgm:t>
    </dgm:pt>
    <dgm:pt modelId="{AD3B1A6C-57DE-419C-A384-4128E8B68386}" type="sibTrans" cxnId="{0EE98EFC-BFCF-40F8-A89E-82F4AD0268AC}">
      <dgm:prSet/>
      <dgm:spPr/>
      <dgm:t>
        <a:bodyPr/>
        <a:lstStyle/>
        <a:p>
          <a:endParaRPr lang="es-AR">
            <a:latin typeface="Arial Rounded MT Bold" panose="020F0704030504030204" pitchFamily="34" charset="0"/>
          </a:endParaRPr>
        </a:p>
      </dgm:t>
    </dgm:pt>
    <dgm:pt modelId="{62277B47-6649-4BF2-9149-2A8304421727}">
      <dgm:prSet phldrT="[Texto]"/>
      <dgm:spPr>
        <a:solidFill>
          <a:srgbClr val="FF0000"/>
        </a:solidFill>
      </dgm:spPr>
      <dgm:t>
        <a:bodyPr/>
        <a:lstStyle/>
        <a:p>
          <a:r>
            <a:rPr lang="es-AR" dirty="0" smtClean="0">
              <a:latin typeface="Arial Rounded MT Bold" panose="020F0704030504030204" pitchFamily="34" charset="0"/>
            </a:rPr>
            <a:t>Respuesta</a:t>
          </a:r>
          <a:endParaRPr lang="es-AR" dirty="0">
            <a:latin typeface="Arial Rounded MT Bold" panose="020F0704030504030204" pitchFamily="34" charset="0"/>
          </a:endParaRPr>
        </a:p>
      </dgm:t>
    </dgm:pt>
    <dgm:pt modelId="{414077FE-DC1A-4ABC-917C-67F195CB4B09}" type="parTrans" cxnId="{6F17B2A7-C80F-4363-AC15-58BC8F5E0323}">
      <dgm:prSet/>
      <dgm:spPr/>
      <dgm:t>
        <a:bodyPr/>
        <a:lstStyle/>
        <a:p>
          <a:endParaRPr lang="es-AR">
            <a:latin typeface="Arial Rounded MT Bold" panose="020F0704030504030204" pitchFamily="34" charset="0"/>
          </a:endParaRPr>
        </a:p>
      </dgm:t>
    </dgm:pt>
    <dgm:pt modelId="{89F7D1DE-E015-4A89-A296-7956B84414BE}" type="sibTrans" cxnId="{6F17B2A7-C80F-4363-AC15-58BC8F5E0323}">
      <dgm:prSet/>
      <dgm:spPr/>
      <dgm:t>
        <a:bodyPr/>
        <a:lstStyle/>
        <a:p>
          <a:endParaRPr lang="es-AR">
            <a:latin typeface="Arial Rounded MT Bold" panose="020F0704030504030204" pitchFamily="34" charset="0"/>
          </a:endParaRPr>
        </a:p>
      </dgm:t>
    </dgm:pt>
    <dgm:pt modelId="{008C6644-667E-4E78-839A-A02C76E52CEB}">
      <dgm:prSet phldrT="[Texto]"/>
      <dgm:spPr>
        <a:solidFill>
          <a:srgbClr val="FF9900"/>
        </a:solidFill>
      </dgm:spPr>
      <dgm:t>
        <a:bodyPr/>
        <a:lstStyle/>
        <a:p>
          <a:r>
            <a:rPr lang="es-AR" dirty="0" smtClean="0">
              <a:latin typeface="Arial Rounded MT Bold" panose="020F0704030504030204" pitchFamily="34" charset="0"/>
            </a:rPr>
            <a:t>Recuperación</a:t>
          </a:r>
          <a:endParaRPr lang="es-AR" dirty="0">
            <a:latin typeface="Arial Rounded MT Bold" panose="020F0704030504030204" pitchFamily="34" charset="0"/>
          </a:endParaRPr>
        </a:p>
      </dgm:t>
    </dgm:pt>
    <dgm:pt modelId="{873CFF13-F18D-4E31-8574-913192D05383}" type="parTrans" cxnId="{1F062429-263B-43C5-97CB-A4A36609800C}">
      <dgm:prSet/>
      <dgm:spPr/>
      <dgm:t>
        <a:bodyPr/>
        <a:lstStyle/>
        <a:p>
          <a:endParaRPr lang="es-AR">
            <a:latin typeface="Arial Rounded MT Bold" panose="020F0704030504030204" pitchFamily="34" charset="0"/>
          </a:endParaRPr>
        </a:p>
      </dgm:t>
    </dgm:pt>
    <dgm:pt modelId="{4F044914-6C63-458E-9EB9-68AA4A5EFAF5}" type="sibTrans" cxnId="{1F062429-263B-43C5-97CB-A4A36609800C}">
      <dgm:prSet/>
      <dgm:spPr/>
      <dgm:t>
        <a:bodyPr/>
        <a:lstStyle/>
        <a:p>
          <a:endParaRPr lang="es-AR">
            <a:latin typeface="Arial Rounded MT Bold" panose="020F0704030504030204" pitchFamily="34" charset="0"/>
          </a:endParaRPr>
        </a:p>
      </dgm:t>
    </dgm:pt>
    <dgm:pt modelId="{5A4D0502-97C3-45C2-B76E-FD71930FF631}">
      <dgm:prSet phldrT="[Texto]"/>
      <dgm:spPr>
        <a:solidFill>
          <a:srgbClr val="0000CC"/>
        </a:solidFill>
      </dgm:spPr>
      <dgm:t>
        <a:bodyPr/>
        <a:lstStyle/>
        <a:p>
          <a:r>
            <a:rPr lang="es-AR" dirty="0" smtClean="0">
              <a:latin typeface="Arial Rounded MT Bold" panose="020F0704030504030204" pitchFamily="34" charset="0"/>
            </a:rPr>
            <a:t>Reconstrucción</a:t>
          </a:r>
          <a:endParaRPr lang="es-AR" dirty="0">
            <a:latin typeface="Arial Rounded MT Bold" panose="020F0704030504030204" pitchFamily="34" charset="0"/>
          </a:endParaRPr>
        </a:p>
      </dgm:t>
    </dgm:pt>
    <dgm:pt modelId="{9A732321-5F90-406F-85A2-BD91B4C02436}" type="parTrans" cxnId="{0623125F-E524-4589-832B-41AD55F858EE}">
      <dgm:prSet/>
      <dgm:spPr/>
      <dgm:t>
        <a:bodyPr/>
        <a:lstStyle/>
        <a:p>
          <a:endParaRPr lang="es-AR">
            <a:latin typeface="Arial Rounded MT Bold" panose="020F0704030504030204" pitchFamily="34" charset="0"/>
          </a:endParaRPr>
        </a:p>
      </dgm:t>
    </dgm:pt>
    <dgm:pt modelId="{FC37B585-1DE4-47BF-99E0-A4E0CF311A19}" type="sibTrans" cxnId="{0623125F-E524-4589-832B-41AD55F858EE}">
      <dgm:prSet/>
      <dgm:spPr/>
      <dgm:t>
        <a:bodyPr/>
        <a:lstStyle/>
        <a:p>
          <a:endParaRPr lang="es-AR">
            <a:latin typeface="Arial Rounded MT Bold" panose="020F0704030504030204" pitchFamily="34" charset="0"/>
          </a:endParaRPr>
        </a:p>
      </dgm:t>
    </dgm:pt>
    <dgm:pt modelId="{2883DB5A-7DFD-41E8-91DC-0F6DC90763EB}" type="pres">
      <dgm:prSet presAssocID="{8D762D7D-7CED-4DA1-8FC4-2C3A5F7686B5}" presName="Name0" presStyleCnt="0">
        <dgm:presLayoutVars>
          <dgm:dir/>
          <dgm:resizeHandles val="exact"/>
        </dgm:presLayoutVars>
      </dgm:prSet>
      <dgm:spPr/>
    </dgm:pt>
    <dgm:pt modelId="{BEFA92EB-86AC-4F46-AF40-388D3787A7E6}" type="pres">
      <dgm:prSet presAssocID="{8D762D7D-7CED-4DA1-8FC4-2C3A5F7686B5}" presName="cycle" presStyleCnt="0"/>
      <dgm:spPr/>
    </dgm:pt>
    <dgm:pt modelId="{0C6C3AEF-32DC-456A-B6E4-02013F870FA8}" type="pres">
      <dgm:prSet presAssocID="{ECDDEB53-DB4B-478D-821C-4BF8C146CEEA}" presName="nodeFirstNode" presStyleLbl="node1" presStyleIdx="0" presStyleCnt="5">
        <dgm:presLayoutVars>
          <dgm:bulletEnabled val="1"/>
        </dgm:presLayoutVars>
      </dgm:prSet>
      <dgm:spPr/>
    </dgm:pt>
    <dgm:pt modelId="{0C0C69EF-6F7E-4D35-8CB9-05E2CB3233FE}" type="pres">
      <dgm:prSet presAssocID="{CE9CF349-01BE-4252-9CE2-04AEA2731F2C}" presName="sibTransFirstNode" presStyleLbl="bgShp" presStyleIdx="0" presStyleCnt="1"/>
      <dgm:spPr/>
    </dgm:pt>
    <dgm:pt modelId="{9B714EF4-1B35-4558-9877-DA2348D746A9}" type="pres">
      <dgm:prSet presAssocID="{55AFFA7E-DAA0-4ADB-B804-698E65D47D9A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4BFD84C1-3CD1-4C8F-BF31-EB7666A266C3}" type="pres">
      <dgm:prSet presAssocID="{62277B47-6649-4BF2-9149-2A8304421727}" presName="nodeFollowingNodes" presStyleLbl="node1" presStyleIdx="2" presStyleCnt="5" custRadScaleRad="111727" custRadScaleInc="-27117">
        <dgm:presLayoutVars>
          <dgm:bulletEnabled val="1"/>
        </dgm:presLayoutVars>
      </dgm:prSet>
      <dgm:spPr/>
    </dgm:pt>
    <dgm:pt modelId="{FBA62EE5-F641-4893-A2BB-5B99AF5F13E1}" type="pres">
      <dgm:prSet presAssocID="{008C6644-667E-4E78-839A-A02C76E52CEB}" presName="nodeFollowingNodes" presStyleLbl="node1" presStyleIdx="3" presStyleCnt="5" custRadScaleRad="109306" custRadScaleInc="30943">
        <dgm:presLayoutVars>
          <dgm:bulletEnabled val="1"/>
        </dgm:presLayoutVars>
      </dgm:prSet>
      <dgm:spPr/>
    </dgm:pt>
    <dgm:pt modelId="{3F501A7A-F4C6-411B-83A3-348EA7213342}" type="pres">
      <dgm:prSet presAssocID="{5A4D0502-97C3-45C2-B76E-FD71930FF631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A9A6C029-D44D-4050-B8FA-A0BE3C65D1F0}" type="presOf" srcId="{5A4D0502-97C3-45C2-B76E-FD71930FF631}" destId="{3F501A7A-F4C6-411B-83A3-348EA7213342}" srcOrd="0" destOrd="0" presId="urn:microsoft.com/office/officeart/2005/8/layout/cycle3"/>
    <dgm:cxn modelId="{1F062429-263B-43C5-97CB-A4A36609800C}" srcId="{8D762D7D-7CED-4DA1-8FC4-2C3A5F7686B5}" destId="{008C6644-667E-4E78-839A-A02C76E52CEB}" srcOrd="3" destOrd="0" parTransId="{873CFF13-F18D-4E31-8574-913192D05383}" sibTransId="{4F044914-6C63-458E-9EB9-68AA4A5EFAF5}"/>
    <dgm:cxn modelId="{12A40465-C438-45B6-A770-BE47872C325F}" type="presOf" srcId="{8D762D7D-7CED-4DA1-8FC4-2C3A5F7686B5}" destId="{2883DB5A-7DFD-41E8-91DC-0F6DC90763EB}" srcOrd="0" destOrd="0" presId="urn:microsoft.com/office/officeart/2005/8/layout/cycle3"/>
    <dgm:cxn modelId="{6F17B2A7-C80F-4363-AC15-58BC8F5E0323}" srcId="{8D762D7D-7CED-4DA1-8FC4-2C3A5F7686B5}" destId="{62277B47-6649-4BF2-9149-2A8304421727}" srcOrd="2" destOrd="0" parTransId="{414077FE-DC1A-4ABC-917C-67F195CB4B09}" sibTransId="{89F7D1DE-E015-4A89-A296-7956B84414BE}"/>
    <dgm:cxn modelId="{AE3128A3-D42E-4A2F-A434-8CE21FACAF78}" type="presOf" srcId="{CE9CF349-01BE-4252-9CE2-04AEA2731F2C}" destId="{0C0C69EF-6F7E-4D35-8CB9-05E2CB3233FE}" srcOrd="0" destOrd="0" presId="urn:microsoft.com/office/officeart/2005/8/layout/cycle3"/>
    <dgm:cxn modelId="{D2A893EC-EE52-4377-B199-F51881B6D121}" type="presOf" srcId="{55AFFA7E-DAA0-4ADB-B804-698E65D47D9A}" destId="{9B714EF4-1B35-4558-9877-DA2348D746A9}" srcOrd="0" destOrd="0" presId="urn:microsoft.com/office/officeart/2005/8/layout/cycle3"/>
    <dgm:cxn modelId="{7764244B-3CC8-4844-BDF9-2A3F26FD0F8F}" srcId="{8D762D7D-7CED-4DA1-8FC4-2C3A5F7686B5}" destId="{ECDDEB53-DB4B-478D-821C-4BF8C146CEEA}" srcOrd="0" destOrd="0" parTransId="{43FB8D2E-0888-481A-85B3-0E6C2089B461}" sibTransId="{CE9CF349-01BE-4252-9CE2-04AEA2731F2C}"/>
    <dgm:cxn modelId="{0EE98EFC-BFCF-40F8-A89E-82F4AD0268AC}" srcId="{8D762D7D-7CED-4DA1-8FC4-2C3A5F7686B5}" destId="{55AFFA7E-DAA0-4ADB-B804-698E65D47D9A}" srcOrd="1" destOrd="0" parTransId="{3A5D6493-FAD6-414D-B9A6-1848136053F0}" sibTransId="{AD3B1A6C-57DE-419C-A384-4128E8B68386}"/>
    <dgm:cxn modelId="{4F69EA8C-66FF-44A5-85AB-E9EAE89D1988}" type="presOf" srcId="{62277B47-6649-4BF2-9149-2A8304421727}" destId="{4BFD84C1-3CD1-4C8F-BF31-EB7666A266C3}" srcOrd="0" destOrd="0" presId="urn:microsoft.com/office/officeart/2005/8/layout/cycle3"/>
    <dgm:cxn modelId="{0623125F-E524-4589-832B-41AD55F858EE}" srcId="{8D762D7D-7CED-4DA1-8FC4-2C3A5F7686B5}" destId="{5A4D0502-97C3-45C2-B76E-FD71930FF631}" srcOrd="4" destOrd="0" parTransId="{9A732321-5F90-406F-85A2-BD91B4C02436}" sibTransId="{FC37B585-1DE4-47BF-99E0-A4E0CF311A19}"/>
    <dgm:cxn modelId="{817A2B08-8F53-48D5-875A-428C5E250F49}" type="presOf" srcId="{ECDDEB53-DB4B-478D-821C-4BF8C146CEEA}" destId="{0C6C3AEF-32DC-456A-B6E4-02013F870FA8}" srcOrd="0" destOrd="0" presId="urn:microsoft.com/office/officeart/2005/8/layout/cycle3"/>
    <dgm:cxn modelId="{16801376-4BA3-4E55-8522-6BFE6F3C1417}" type="presOf" srcId="{008C6644-667E-4E78-839A-A02C76E52CEB}" destId="{FBA62EE5-F641-4893-A2BB-5B99AF5F13E1}" srcOrd="0" destOrd="0" presId="urn:microsoft.com/office/officeart/2005/8/layout/cycle3"/>
    <dgm:cxn modelId="{91737AC1-2F22-46FC-8B01-032AE432C2CB}" type="presParOf" srcId="{2883DB5A-7DFD-41E8-91DC-0F6DC90763EB}" destId="{BEFA92EB-86AC-4F46-AF40-388D3787A7E6}" srcOrd="0" destOrd="0" presId="urn:microsoft.com/office/officeart/2005/8/layout/cycle3"/>
    <dgm:cxn modelId="{61B0F41F-1A0C-4D2C-B9B1-B58D6406D1F4}" type="presParOf" srcId="{BEFA92EB-86AC-4F46-AF40-388D3787A7E6}" destId="{0C6C3AEF-32DC-456A-B6E4-02013F870FA8}" srcOrd="0" destOrd="0" presId="urn:microsoft.com/office/officeart/2005/8/layout/cycle3"/>
    <dgm:cxn modelId="{E59DFDEB-7B94-435C-AF3B-CD02A63FD152}" type="presParOf" srcId="{BEFA92EB-86AC-4F46-AF40-388D3787A7E6}" destId="{0C0C69EF-6F7E-4D35-8CB9-05E2CB3233FE}" srcOrd="1" destOrd="0" presId="urn:microsoft.com/office/officeart/2005/8/layout/cycle3"/>
    <dgm:cxn modelId="{BDB3087D-5F62-47D0-A720-814C1D18AB4E}" type="presParOf" srcId="{BEFA92EB-86AC-4F46-AF40-388D3787A7E6}" destId="{9B714EF4-1B35-4558-9877-DA2348D746A9}" srcOrd="2" destOrd="0" presId="urn:microsoft.com/office/officeart/2005/8/layout/cycle3"/>
    <dgm:cxn modelId="{734DD1E3-E3B1-4C8D-B900-DFE8FB4AB699}" type="presParOf" srcId="{BEFA92EB-86AC-4F46-AF40-388D3787A7E6}" destId="{4BFD84C1-3CD1-4C8F-BF31-EB7666A266C3}" srcOrd="3" destOrd="0" presId="urn:microsoft.com/office/officeart/2005/8/layout/cycle3"/>
    <dgm:cxn modelId="{72EFEA55-D82E-4C2A-9F08-3ABD375C2B70}" type="presParOf" srcId="{BEFA92EB-86AC-4F46-AF40-388D3787A7E6}" destId="{FBA62EE5-F641-4893-A2BB-5B99AF5F13E1}" srcOrd="4" destOrd="0" presId="urn:microsoft.com/office/officeart/2005/8/layout/cycle3"/>
    <dgm:cxn modelId="{02E1F4C7-F9BD-4D5B-8D8D-5626D9644BBD}" type="presParOf" srcId="{BEFA92EB-86AC-4F46-AF40-388D3787A7E6}" destId="{3F501A7A-F4C6-411B-83A3-348EA7213342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0C69EF-6F7E-4D35-8CB9-05E2CB3233FE}">
      <dsp:nvSpPr>
        <dsp:cNvPr id="0" name=""/>
        <dsp:cNvSpPr/>
      </dsp:nvSpPr>
      <dsp:spPr>
        <a:xfrm>
          <a:off x="1843404" y="-46319"/>
          <a:ext cx="7150524" cy="7150524"/>
        </a:xfrm>
        <a:prstGeom prst="circularArrow">
          <a:avLst>
            <a:gd name="adj1" fmla="val 5544"/>
            <a:gd name="adj2" fmla="val 330680"/>
            <a:gd name="adj3" fmla="val 13734591"/>
            <a:gd name="adj4" fmla="val 17411171"/>
            <a:gd name="adj5" fmla="val 5757"/>
          </a:avLst>
        </a:prstGeom>
        <a:gradFill rotWithShape="0">
          <a:gsLst>
            <a:gs pos="0">
              <a:schemeClr val="accent6">
                <a:tint val="40000"/>
                <a:hueOff val="0"/>
                <a:satOff val="0"/>
                <a:lumOff val="0"/>
                <a:alphaOff val="0"/>
              </a:schemeClr>
            </a:gs>
            <a:gs pos="100000">
              <a:schemeClr val="accent6">
                <a:tint val="40000"/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6">
                <a:tint val="40000"/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0C6C3AEF-32DC-456A-B6E4-02013F870FA8}">
      <dsp:nvSpPr>
        <dsp:cNvPr id="0" name=""/>
        <dsp:cNvSpPr/>
      </dsp:nvSpPr>
      <dsp:spPr>
        <a:xfrm>
          <a:off x="3714749" y="2400"/>
          <a:ext cx="3407833" cy="1703916"/>
        </a:xfrm>
        <a:prstGeom prst="roundRect">
          <a:avLst/>
        </a:prstGeom>
        <a:solidFill>
          <a:srgbClr val="00B050"/>
        </a:soli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3000" kern="1200" dirty="0" smtClean="0">
              <a:latin typeface="Arial Rounded MT Bold" panose="020F0704030504030204" pitchFamily="34" charset="0"/>
            </a:rPr>
            <a:t>Preparación</a:t>
          </a:r>
          <a:endParaRPr lang="es-AR" sz="3000" kern="1200" dirty="0">
            <a:latin typeface="Arial Rounded MT Bold" panose="020F0704030504030204" pitchFamily="34" charset="0"/>
          </a:endParaRPr>
        </a:p>
      </dsp:txBody>
      <dsp:txXfrm>
        <a:off x="3797927" y="85578"/>
        <a:ext cx="3241477" cy="1537560"/>
      </dsp:txXfrm>
    </dsp:sp>
    <dsp:sp modelId="{9B714EF4-1B35-4558-9877-DA2348D746A9}">
      <dsp:nvSpPr>
        <dsp:cNvPr id="0" name=""/>
        <dsp:cNvSpPr/>
      </dsp:nvSpPr>
      <dsp:spPr>
        <a:xfrm>
          <a:off x="6614772" y="2109390"/>
          <a:ext cx="3407833" cy="1703916"/>
        </a:xfrm>
        <a:prstGeom prst="roundRect">
          <a:avLst/>
        </a:prstGeom>
        <a:solidFill>
          <a:srgbClr val="00B0F0"/>
        </a:soli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3000" kern="1200" dirty="0" smtClean="0">
              <a:latin typeface="Arial Rounded MT Bold" panose="020F0704030504030204" pitchFamily="34" charset="0"/>
            </a:rPr>
            <a:t>Mitigación</a:t>
          </a:r>
          <a:endParaRPr lang="es-AR" sz="3000" kern="1200" dirty="0">
            <a:latin typeface="Arial Rounded MT Bold" panose="020F0704030504030204" pitchFamily="34" charset="0"/>
          </a:endParaRPr>
        </a:p>
      </dsp:txBody>
      <dsp:txXfrm>
        <a:off x="6697950" y="2192568"/>
        <a:ext cx="3241477" cy="1537560"/>
      </dsp:txXfrm>
    </dsp:sp>
    <dsp:sp modelId="{4BFD84C1-3CD1-4C8F-BF31-EB7666A266C3}">
      <dsp:nvSpPr>
        <dsp:cNvPr id="0" name=""/>
        <dsp:cNvSpPr/>
      </dsp:nvSpPr>
      <dsp:spPr>
        <a:xfrm>
          <a:off x="6409246" y="5136448"/>
          <a:ext cx="3407833" cy="1703916"/>
        </a:xfrm>
        <a:prstGeom prst="roundRect">
          <a:avLst/>
        </a:prstGeom>
        <a:solidFill>
          <a:srgbClr val="FF0000"/>
        </a:soli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3000" kern="1200" dirty="0" smtClean="0">
              <a:latin typeface="Arial Rounded MT Bold" panose="020F0704030504030204" pitchFamily="34" charset="0"/>
            </a:rPr>
            <a:t>Respuesta</a:t>
          </a:r>
          <a:endParaRPr lang="es-AR" sz="3000" kern="1200" dirty="0">
            <a:latin typeface="Arial Rounded MT Bold" panose="020F0704030504030204" pitchFamily="34" charset="0"/>
          </a:endParaRPr>
        </a:p>
      </dsp:txBody>
      <dsp:txXfrm>
        <a:off x="6492424" y="5219626"/>
        <a:ext cx="3241477" cy="1537560"/>
      </dsp:txXfrm>
    </dsp:sp>
    <dsp:sp modelId="{FBA62EE5-F641-4893-A2BB-5B99AF5F13E1}">
      <dsp:nvSpPr>
        <dsp:cNvPr id="0" name=""/>
        <dsp:cNvSpPr/>
      </dsp:nvSpPr>
      <dsp:spPr>
        <a:xfrm>
          <a:off x="999058" y="4984047"/>
          <a:ext cx="3407833" cy="1703916"/>
        </a:xfrm>
        <a:prstGeom prst="roundRect">
          <a:avLst/>
        </a:prstGeom>
        <a:solidFill>
          <a:srgbClr val="FF9900"/>
        </a:soli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3000" kern="1200" dirty="0" smtClean="0">
              <a:latin typeface="Arial Rounded MT Bold" panose="020F0704030504030204" pitchFamily="34" charset="0"/>
            </a:rPr>
            <a:t>Recuperación</a:t>
          </a:r>
          <a:endParaRPr lang="es-AR" sz="3000" kern="1200" dirty="0">
            <a:latin typeface="Arial Rounded MT Bold" panose="020F0704030504030204" pitchFamily="34" charset="0"/>
          </a:endParaRPr>
        </a:p>
      </dsp:txBody>
      <dsp:txXfrm>
        <a:off x="1082236" y="5067225"/>
        <a:ext cx="3241477" cy="1537560"/>
      </dsp:txXfrm>
    </dsp:sp>
    <dsp:sp modelId="{3F501A7A-F4C6-411B-83A3-348EA7213342}">
      <dsp:nvSpPr>
        <dsp:cNvPr id="0" name=""/>
        <dsp:cNvSpPr/>
      </dsp:nvSpPr>
      <dsp:spPr>
        <a:xfrm>
          <a:off x="814727" y="2109390"/>
          <a:ext cx="3407833" cy="1703916"/>
        </a:xfrm>
        <a:prstGeom prst="roundRect">
          <a:avLst/>
        </a:prstGeom>
        <a:solidFill>
          <a:srgbClr val="0000CC"/>
        </a:soli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3000" kern="1200" dirty="0" smtClean="0">
              <a:latin typeface="Arial Rounded MT Bold" panose="020F0704030504030204" pitchFamily="34" charset="0"/>
            </a:rPr>
            <a:t>Reconstrucción</a:t>
          </a:r>
          <a:endParaRPr lang="es-AR" sz="3000" kern="1200" dirty="0">
            <a:latin typeface="Arial Rounded MT Bold" panose="020F0704030504030204" pitchFamily="34" charset="0"/>
          </a:endParaRPr>
        </a:p>
      </dsp:txBody>
      <dsp:txXfrm>
        <a:off x="897905" y="2192568"/>
        <a:ext cx="3241477" cy="15375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967995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798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396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2996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595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195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795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51200" y="4079865"/>
            <a:ext cx="812800" cy="1645138"/>
          </a:xfrm>
          <a:prstGeom prst="rect">
            <a:avLst/>
          </a:prstGeom>
          <a:noFill/>
        </p:spPr>
        <p:txBody>
          <a:bodyPr wrap="square" lIns="0" tIns="14514" rIns="0" bIns="14514" rtlCol="0" anchor="ctr" anchorCtr="0">
            <a:spAutoFit/>
          </a:bodyPr>
          <a:lstStyle/>
          <a:p>
            <a:r>
              <a:rPr lang="en-US" sz="10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10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1760" y="1625600"/>
            <a:ext cx="13411200" cy="2870200"/>
          </a:xfrm>
        </p:spPr>
        <p:txBody>
          <a:bodyPr>
            <a:noAutofit/>
          </a:bodyPr>
          <a:lstStyle>
            <a:lvl1pPr>
              <a:defRPr sz="9500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93067" y="4500655"/>
            <a:ext cx="10972800" cy="9144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725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1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7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2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285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4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79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05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C06D-4ED8-42C6-905D-CA84CA1B6CBF}" type="datetime2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Friday, 29 September, 2017</a:t>
            </a:fld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s-AR" smtClean="0">
                <a:solidFill>
                  <a:prstClr val="white">
                    <a:alpha val="60000"/>
                  </a:prstClr>
                </a:solidFill>
              </a:rPr>
              <a:pPr/>
              <a:t>‹Nº›</a:t>
            </a:fld>
            <a:endParaRPr lang="es-AR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60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93067" y="914402"/>
            <a:ext cx="10295467" cy="4673599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EE0E-EDB0-4D84-86B0-50833DF22902}" type="datetime2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Friday, 29 September, 2017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AR" smtClean="0">
                <a:solidFill>
                  <a:prstClr val="white">
                    <a:alpha val="60000"/>
                  </a:prstClr>
                </a:solidFill>
              </a:rPr>
              <a:pPr/>
              <a:t>‹Nº›</a:t>
            </a:fld>
            <a:endParaRPr lang="es-AR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2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3733" y="812801"/>
            <a:ext cx="3793067" cy="69088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7733" y="914401"/>
            <a:ext cx="8940800" cy="609600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372C-B5AB-4C39-B273-B99224EB4DD5}" type="datetime2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Friday, 29 September, 2017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AR" smtClean="0">
                <a:solidFill>
                  <a:prstClr val="white">
                    <a:alpha val="60000"/>
                  </a:prstClr>
                </a:solidFill>
              </a:rPr>
              <a:pPr/>
              <a:t>‹Nº›</a:t>
            </a:fld>
            <a:endParaRPr lang="es-AR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11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white">
                    <a:alpha val="60000"/>
                  </a:prstClr>
                </a:solidFill>
              </a:rPr>
              <a:pPr/>
              <a:t>‹Nº›</a:t>
            </a:fld>
            <a:endParaRPr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53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1CAA-32CD-4B55-B92A-B8F0843CACF4}" type="datetime2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Friday, 29 September, 2017</a:t>
            </a:fld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s-AR" smtClean="0">
                <a:solidFill>
                  <a:prstClr val="white">
                    <a:alpha val="60000"/>
                  </a:prstClr>
                </a:solidFill>
              </a:rPr>
              <a:pPr/>
              <a:t>‹Nº›</a:t>
            </a:fld>
            <a:endParaRPr lang="es-AR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95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586133" y="5432664"/>
            <a:ext cx="812800" cy="161582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10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10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0" y="5689824"/>
            <a:ext cx="6637867" cy="975360"/>
          </a:xfrm>
        </p:spPr>
        <p:txBody>
          <a:bodyPr anchor="ctr">
            <a:normAutofit/>
          </a:bodyPr>
          <a:lstStyle>
            <a:lvl1pPr marL="0" indent="0">
              <a:buNone/>
              <a:defRPr sz="2900">
                <a:solidFill>
                  <a:schemeClr val="tx1"/>
                </a:solidFill>
              </a:defRPr>
            </a:lvl1pPr>
            <a:lvl2pPr marL="725714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1427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714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285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2856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428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7999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0570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CDC4-3D19-4983-B478-82F6B8E5AB66}" type="datetime2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Friday, 29 September, 2017</a:t>
            </a:fld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s-AR" smtClean="0">
                <a:solidFill>
                  <a:prstClr val="white">
                    <a:alpha val="60000"/>
                  </a:prstClr>
                </a:solidFill>
              </a:rPr>
              <a:pPr/>
              <a:t>‹Nº›</a:t>
            </a:fld>
            <a:endParaRPr lang="es-AR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64000" y="2540000"/>
            <a:ext cx="10728960" cy="3133344"/>
          </a:xfrm>
        </p:spPr>
        <p:txBody>
          <a:bodyPr/>
          <a:lstStyle>
            <a:lvl1pPr marL="0" algn="l" defTabSz="1451427" rtl="0" eaLnBrk="1" latinLnBrk="0" hangingPunct="1">
              <a:spcBef>
                <a:spcPct val="0"/>
              </a:spcBef>
              <a:buNone/>
              <a:defRPr lang="en-US" sz="86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88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2477-D5D3-4181-8C11-75D0F2433A87}" type="datetime2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Friday, 29 September, 2017</a:t>
            </a:fld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s-AR" smtClean="0">
                <a:solidFill>
                  <a:prstClr val="white">
                    <a:alpha val="60000"/>
                  </a:prstClr>
                </a:solidFill>
              </a:rPr>
              <a:pPr/>
              <a:t>‹Nº›</a:t>
            </a:fld>
            <a:endParaRPr lang="es-AR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2389632" y="877824"/>
            <a:ext cx="5819648" cy="4572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8940800" y="877825"/>
            <a:ext cx="5819648" cy="457623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13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4213" y="882635"/>
            <a:ext cx="5819648" cy="853016"/>
          </a:xfrm>
        </p:spPr>
        <p:txBody>
          <a:bodyPr anchor="ctr">
            <a:noAutofit/>
          </a:bodyPr>
          <a:lstStyle>
            <a:lvl1pPr marL="0" indent="0">
              <a:buNone/>
              <a:defRPr sz="3500" b="0"/>
            </a:lvl1pPr>
            <a:lvl2pPr marL="725714" indent="0">
              <a:buNone/>
              <a:defRPr sz="3200" b="1"/>
            </a:lvl2pPr>
            <a:lvl3pPr marL="1451427" indent="0">
              <a:buNone/>
              <a:defRPr sz="2900" b="1"/>
            </a:lvl3pPr>
            <a:lvl4pPr marL="2177141" indent="0">
              <a:buNone/>
              <a:defRPr sz="2500" b="1"/>
            </a:lvl4pPr>
            <a:lvl5pPr marL="2902854" indent="0">
              <a:buNone/>
              <a:defRPr sz="2500" b="1"/>
            </a:lvl5pPr>
            <a:lvl6pPr marL="3628568" indent="0">
              <a:buNone/>
              <a:defRPr sz="2500" b="1"/>
            </a:lvl6pPr>
            <a:lvl7pPr marL="4354281" indent="0">
              <a:buNone/>
              <a:defRPr sz="2500" b="1"/>
            </a:lvl7pPr>
            <a:lvl8pPr marL="5079995" indent="0">
              <a:buNone/>
              <a:defRPr sz="2500" b="1"/>
            </a:lvl8pPr>
            <a:lvl9pPr marL="5805708" indent="0">
              <a:buNone/>
              <a:defRPr sz="25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89632" y="1828800"/>
            <a:ext cx="5825067" cy="3657600"/>
          </a:xfrm>
        </p:spPr>
        <p:txBody>
          <a:bodyPr anchor="t"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940800" y="882635"/>
            <a:ext cx="5819648" cy="853016"/>
          </a:xfrm>
        </p:spPr>
        <p:txBody>
          <a:bodyPr anchor="ctr">
            <a:noAutofit/>
          </a:bodyPr>
          <a:lstStyle>
            <a:lvl1pPr marL="0" indent="0">
              <a:buNone/>
              <a:defRPr sz="3500" b="0"/>
            </a:lvl1pPr>
            <a:lvl2pPr marL="725714" indent="0">
              <a:buNone/>
              <a:defRPr sz="3200" b="1"/>
            </a:lvl2pPr>
            <a:lvl3pPr marL="1451427" indent="0">
              <a:buNone/>
              <a:defRPr sz="2900" b="1"/>
            </a:lvl3pPr>
            <a:lvl4pPr marL="2177141" indent="0">
              <a:buNone/>
              <a:defRPr sz="2500" b="1"/>
            </a:lvl4pPr>
            <a:lvl5pPr marL="2902854" indent="0">
              <a:buNone/>
              <a:defRPr sz="2500" b="1"/>
            </a:lvl5pPr>
            <a:lvl6pPr marL="3628568" indent="0">
              <a:buNone/>
              <a:defRPr sz="2500" b="1"/>
            </a:lvl6pPr>
            <a:lvl7pPr marL="4354281" indent="0">
              <a:buNone/>
              <a:defRPr sz="2500" b="1"/>
            </a:lvl7pPr>
            <a:lvl8pPr marL="5079995" indent="0">
              <a:buNone/>
              <a:defRPr sz="2500" b="1"/>
            </a:lvl8pPr>
            <a:lvl9pPr marL="5805708" indent="0">
              <a:buNone/>
              <a:defRPr sz="25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940800" y="1828800"/>
            <a:ext cx="5819648" cy="3657600"/>
          </a:xfrm>
        </p:spPr>
        <p:txBody>
          <a:bodyPr anchor="t"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878471" y="693589"/>
            <a:ext cx="812800" cy="146193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9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9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98276" y="693589"/>
            <a:ext cx="812800" cy="146193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9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9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253B-1893-4367-8BAE-DF4BC10DC578}" type="datetime2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Friday, 29 September, 2017</a:t>
            </a:fld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s-AR" smtClean="0">
                <a:solidFill>
                  <a:prstClr val="white">
                    <a:alpha val="60000"/>
                  </a:prstClr>
                </a:solidFill>
              </a:rPr>
              <a:pPr/>
              <a:t>‹Nº›</a:t>
            </a:fld>
            <a:endParaRPr lang="es-AR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92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300D-25B3-4603-86C9-4CB776489F00}" type="datetime2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Friday, 29 September, 2017</a:t>
            </a:fld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s-AR" smtClean="0">
                <a:solidFill>
                  <a:prstClr val="white">
                    <a:alpha val="60000"/>
                  </a:prstClr>
                </a:solidFill>
              </a:rPr>
              <a:pPr/>
              <a:t>‹Nº›</a:t>
            </a:fld>
            <a:endParaRPr lang="es-AR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89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AD9-FCC8-48B7-B85B-012A91320DFF}" type="datetime2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Friday, 29 September, 2017</a:t>
            </a:fld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s-AR" smtClean="0">
                <a:solidFill>
                  <a:prstClr val="white">
                    <a:alpha val="60000"/>
                  </a:prstClr>
                </a:solidFill>
              </a:rPr>
              <a:pPr/>
              <a:t>‹Nº›</a:t>
            </a:fld>
            <a:endParaRPr lang="es-AR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04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473636" y="2366117"/>
            <a:ext cx="812800" cy="195438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1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1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0133" y="914401"/>
            <a:ext cx="7721600" cy="4572000"/>
          </a:xfrm>
        </p:spPr>
        <p:txBody>
          <a:bodyPr anchor="ctr"/>
          <a:lstStyle>
            <a:lvl1pPr>
              <a:defRPr sz="3800"/>
            </a:lvl1pPr>
            <a:lvl2pPr>
              <a:defRPr sz="35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00" y="914401"/>
            <a:ext cx="4605867" cy="4572000"/>
          </a:xfrm>
        </p:spPr>
        <p:txBody>
          <a:bodyPr anchor="ctr">
            <a:normAutofit/>
          </a:bodyPr>
          <a:lstStyle>
            <a:lvl1pPr marL="0" indent="0">
              <a:buNone/>
              <a:defRPr sz="2500"/>
            </a:lvl1pPr>
            <a:lvl2pPr marL="725714" indent="0">
              <a:buNone/>
              <a:defRPr sz="1900"/>
            </a:lvl2pPr>
            <a:lvl3pPr marL="1451427" indent="0">
              <a:buNone/>
              <a:defRPr sz="1600"/>
            </a:lvl3pPr>
            <a:lvl4pPr marL="2177141" indent="0">
              <a:buNone/>
              <a:defRPr sz="1400"/>
            </a:lvl4pPr>
            <a:lvl5pPr marL="2902854" indent="0">
              <a:buNone/>
              <a:defRPr sz="1400"/>
            </a:lvl5pPr>
            <a:lvl6pPr marL="3628568" indent="0">
              <a:buNone/>
              <a:defRPr sz="1400"/>
            </a:lvl6pPr>
            <a:lvl7pPr marL="4354281" indent="0">
              <a:buNone/>
              <a:defRPr sz="1400"/>
            </a:lvl7pPr>
            <a:lvl8pPr marL="5079995" indent="0">
              <a:buNone/>
              <a:defRPr sz="1400"/>
            </a:lvl8pPr>
            <a:lvl9pPr marL="5805708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2DC50-D5DB-4F94-B367-9876CD2C4012}" type="datetime2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Friday, 29 September, 2017</a:t>
            </a:fld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s-AR" smtClean="0">
                <a:solidFill>
                  <a:prstClr val="white">
                    <a:alpha val="60000"/>
                  </a:prstClr>
                </a:solidFill>
              </a:rPr>
              <a:pPr/>
              <a:t>‹Nº›</a:t>
            </a:fld>
            <a:endParaRPr lang="es-AR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14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67467" y="817034"/>
            <a:ext cx="11921067" cy="3395980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5100"/>
            </a:lvl1pPr>
            <a:lvl2pPr marL="725714" indent="0">
              <a:buNone/>
              <a:defRPr sz="4400"/>
            </a:lvl2pPr>
            <a:lvl3pPr marL="1451427" indent="0">
              <a:buNone/>
              <a:defRPr sz="3800"/>
            </a:lvl3pPr>
            <a:lvl4pPr marL="2177141" indent="0">
              <a:buNone/>
              <a:defRPr sz="3200"/>
            </a:lvl4pPr>
            <a:lvl5pPr marL="2902854" indent="0">
              <a:buNone/>
              <a:defRPr sz="3200"/>
            </a:lvl5pPr>
            <a:lvl6pPr marL="3628568" indent="0">
              <a:buNone/>
              <a:defRPr sz="3200"/>
            </a:lvl6pPr>
            <a:lvl7pPr marL="4354281" indent="0">
              <a:buNone/>
              <a:defRPr sz="3200"/>
            </a:lvl7pPr>
            <a:lvl8pPr marL="5079995" indent="0">
              <a:buNone/>
              <a:defRPr sz="3200"/>
            </a:lvl8pPr>
            <a:lvl9pPr marL="5805708" indent="0">
              <a:buNone/>
              <a:defRPr sz="3200"/>
            </a:lvl9pPr>
          </a:lstStyle>
          <a:p>
            <a:r>
              <a:rPr lang="es-ES" smtClean="0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6800" y="4604063"/>
            <a:ext cx="8940800" cy="961072"/>
          </a:xfrm>
        </p:spPr>
        <p:txBody>
          <a:bodyPr anchor="ctr">
            <a:normAutofit/>
          </a:bodyPr>
          <a:lstStyle>
            <a:lvl1pPr marL="0" indent="0">
              <a:buNone/>
              <a:defRPr sz="2500"/>
            </a:lvl1pPr>
            <a:lvl2pPr marL="725714" indent="0">
              <a:buNone/>
              <a:defRPr sz="1900"/>
            </a:lvl2pPr>
            <a:lvl3pPr marL="1451427" indent="0">
              <a:buNone/>
              <a:defRPr sz="1600"/>
            </a:lvl3pPr>
            <a:lvl4pPr marL="2177141" indent="0">
              <a:buNone/>
              <a:defRPr sz="1400"/>
            </a:lvl4pPr>
            <a:lvl5pPr marL="2902854" indent="0">
              <a:buNone/>
              <a:defRPr sz="1400"/>
            </a:lvl5pPr>
            <a:lvl6pPr marL="3628568" indent="0">
              <a:buNone/>
              <a:defRPr sz="1400"/>
            </a:lvl6pPr>
            <a:lvl7pPr marL="4354281" indent="0">
              <a:buNone/>
              <a:defRPr sz="1400"/>
            </a:lvl7pPr>
            <a:lvl8pPr marL="5079995" indent="0">
              <a:buNone/>
              <a:defRPr sz="1400"/>
            </a:lvl8pPr>
            <a:lvl9pPr marL="5805708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29515" y="4441952"/>
            <a:ext cx="812800" cy="146193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9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9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B412-E790-42EA-81FE-2925D3A43D91}" type="datetime2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Friday, 29 September, 2017</a:t>
            </a:fld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CB4B4D-7CA3-9044-876B-883B54F8677D}" type="slidenum">
              <a:rPr lang="es-AR" smtClean="0">
                <a:solidFill>
                  <a:prstClr val="white">
                    <a:alpha val="60000"/>
                  </a:prstClr>
                </a:solidFill>
              </a:rPr>
              <a:pPr/>
              <a:t>‹Nº›</a:t>
            </a:fld>
            <a:endParaRPr lang="es-AR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84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32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19724275">
            <a:off x="2441282" y="1384587"/>
            <a:ext cx="12872213" cy="7609316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17656910">
            <a:off x="743286" y="558843"/>
            <a:ext cx="7384629" cy="796526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9724275">
            <a:off x="5827475" y="155806"/>
            <a:ext cx="11518866" cy="6339676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81760" y="6502400"/>
            <a:ext cx="13411200" cy="1219200"/>
          </a:xfrm>
          <a:prstGeom prst="rect">
            <a:avLst/>
          </a:prstGeom>
        </p:spPr>
        <p:txBody>
          <a:bodyPr vert="horz" lIns="145143" tIns="72571" rIns="145143" bIns="72571" rtlCol="0" anchor="b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93067" y="914402"/>
            <a:ext cx="10837333" cy="4876799"/>
          </a:xfrm>
          <a:prstGeom prst="rect">
            <a:avLst/>
          </a:prstGeom>
        </p:spPr>
        <p:txBody>
          <a:bodyPr vert="horz" lIns="145143" tIns="72571" rIns="145143" bIns="72571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0" y="8206318"/>
            <a:ext cx="3793067" cy="486833"/>
          </a:xfrm>
          <a:prstGeom prst="rect">
            <a:avLst/>
          </a:prstGeom>
        </p:spPr>
        <p:txBody>
          <a:bodyPr vert="horz" lIns="145143" tIns="72571" rIns="145143" bIns="72571" rtlCol="0" anchor="t"/>
          <a:lstStyle>
            <a:lvl1pPr algn="r">
              <a:defRPr sz="17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B385921-A91A-409C-921C-0E0EC1E750EC}" type="datetime2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Friday, 29 September, 2017</a:t>
            </a:fld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63040" y="8206318"/>
            <a:ext cx="8128000" cy="486833"/>
          </a:xfrm>
          <a:prstGeom prst="rect">
            <a:avLst/>
          </a:prstGeom>
        </p:spPr>
        <p:txBody>
          <a:bodyPr vert="horz" lIns="145143" tIns="72571" rIns="145143" bIns="72571" rtlCol="0" anchor="t"/>
          <a:lstStyle>
            <a:lvl1pPr algn="l">
              <a:defRPr sz="17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63040" y="7789333"/>
            <a:ext cx="3793067" cy="406400"/>
          </a:xfrm>
          <a:prstGeom prst="rect">
            <a:avLst/>
          </a:prstGeom>
        </p:spPr>
        <p:txBody>
          <a:bodyPr vert="horz" lIns="145143" tIns="72571" rIns="145143" bIns="14514" rtlCol="0" anchor="b"/>
          <a:lstStyle>
            <a:lvl1pPr algn="l">
              <a:defRPr sz="25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86CB4B4D-7CA3-9044-876B-883B54F8677D}" type="slidenum">
              <a:rPr lang="es-AR" smtClean="0">
                <a:solidFill>
                  <a:prstClr val="white">
                    <a:alpha val="60000"/>
                  </a:prstClr>
                </a:solidFill>
              </a:rPr>
              <a:pPr/>
              <a:t>‹Nº›</a:t>
            </a:fld>
            <a:endParaRPr lang="es-AR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5455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451427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35428" indent="-406400" algn="l" defTabSz="1451427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33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1015999" indent="-406400" algn="l" defTabSz="1451427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3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596570" indent="-406400" algn="l" defTabSz="1451427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2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2177141" indent="-406400" algn="l" defTabSz="1451427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2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2612569" indent="-406400" algn="l" defTabSz="1451427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3120568" indent="-406400" algn="l" defTabSz="1451427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22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3555996" indent="-406400" algn="l" defTabSz="1451427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22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3991425" indent="-406400" algn="l" defTabSz="1451427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22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4499424" indent="-406400" algn="l" defTabSz="1451427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22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1427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5714" algn="l" defTabSz="1451427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1427" algn="l" defTabSz="1451427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7141" algn="l" defTabSz="1451427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2854" algn="l" defTabSz="1451427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28568" algn="l" defTabSz="1451427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4281" algn="l" defTabSz="1451427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79995" algn="l" defTabSz="1451427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05708" algn="l" defTabSz="1451427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/>
        </p:nvSpPr>
        <p:spPr>
          <a:xfrm>
            <a:off x="0" y="7423373"/>
            <a:ext cx="16256002" cy="2061486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</p:spPr>
        <p:txBody>
          <a:bodyPr lIns="47625" tIns="47625" rIns="47625" bIns="47625" anchor="ctr"/>
          <a:lstStyle/>
          <a:p>
            <a:endParaRPr/>
          </a:p>
        </p:txBody>
      </p:sp>
      <p:sp>
        <p:nvSpPr>
          <p:cNvPr id="5" name="4 Rectángulo"/>
          <p:cNvSpPr/>
          <p:nvPr/>
        </p:nvSpPr>
        <p:spPr>
          <a:xfrm>
            <a:off x="2357838" y="2859272"/>
            <a:ext cx="11540340" cy="1865128"/>
          </a:xfrm>
          <a:prstGeom prst="rect">
            <a:avLst/>
          </a:prstGeom>
        </p:spPr>
        <p:txBody>
          <a:bodyPr wrap="none" lIns="91440" tIns="45721" rIns="91440" bIns="45721">
            <a:spAutoFit/>
          </a:bodyPr>
          <a:lstStyle/>
          <a:p>
            <a:pPr algn="ctr"/>
            <a:r>
              <a:rPr lang="es-AR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LA GESTIÓN DEL RIESGO</a:t>
            </a:r>
          </a:p>
          <a:p>
            <a:pPr algn="ctr"/>
            <a:r>
              <a:rPr lang="es-AR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DESDE UN ENFOQUE DE DERECHOS</a:t>
            </a:r>
            <a:r>
              <a:rPr lang="es-AR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s-AR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6380565" y="5120458"/>
            <a:ext cx="3494867" cy="1126464"/>
          </a:xfrm>
          <a:prstGeom prst="rect">
            <a:avLst/>
          </a:prstGeom>
        </p:spPr>
        <p:txBody>
          <a:bodyPr wrap="none" lIns="91440" tIns="45721" rIns="91440" bIns="45721">
            <a:spAutoFit/>
          </a:bodyPr>
          <a:lstStyle/>
          <a:p>
            <a:pPr algn="ctr"/>
            <a:r>
              <a:rPr lang="es-AR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Presentado por</a:t>
            </a:r>
          </a:p>
          <a:p>
            <a:pPr algn="ctr"/>
            <a:r>
              <a:rPr lang="es-A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Mauricio Norman </a:t>
            </a:r>
            <a:r>
              <a:rPr lang="es-AR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Saldívar</a:t>
            </a:r>
          </a:p>
          <a:p>
            <a:pPr algn="ctr"/>
            <a:r>
              <a:rPr lang="es-AR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msaldivar@msaldivar.com</a:t>
            </a:r>
            <a:endParaRPr lang="es-AR" sz="2000" dirty="0">
              <a:solidFill>
                <a:schemeClr val="accent2">
                  <a:lumMod val="60000"/>
                  <a:lumOff val="40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70" y="990600"/>
            <a:ext cx="2209570" cy="1496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7248" y="841632"/>
            <a:ext cx="2079869" cy="1139768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0000" endA="300" endPos="55500" dist="50800" dir="5400000" sy="-100000" algn="bl" rotWithShape="0"/>
          </a:effectLst>
        </p:spPr>
      </p:pic>
      <p:sp>
        <p:nvSpPr>
          <p:cNvPr id="14" name="13 Rectángulo"/>
          <p:cNvSpPr/>
          <p:nvPr/>
        </p:nvSpPr>
        <p:spPr>
          <a:xfrm>
            <a:off x="12166600" y="1981400"/>
            <a:ext cx="3661164" cy="609400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pPr algn="ctr"/>
            <a:r>
              <a:rPr lang="es-AR" sz="14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Campaña Global</a:t>
            </a:r>
          </a:p>
          <a:p>
            <a:pPr algn="ctr"/>
            <a:r>
              <a:rPr lang="es-AR" sz="14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Desarrollando </a:t>
            </a:r>
            <a:r>
              <a:rPr lang="es-AR" sz="14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Ciudades </a:t>
            </a:r>
            <a:r>
              <a:rPr lang="es-AR" sz="14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Resilientes</a:t>
            </a:r>
            <a:endParaRPr lang="es-AR" sz="14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7423373"/>
            <a:ext cx="7680960" cy="2061486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400" y="7484852"/>
            <a:ext cx="2260602" cy="193245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3372"/>
            <a:ext cx="3536402" cy="1993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-2" y="838200"/>
            <a:ext cx="16256001" cy="9787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AR" sz="4800" b="1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Los Derechos Humanos son</a:t>
            </a:r>
            <a:endParaRPr lang="es-AR" sz="4800" b="1" i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736598" y="2819400"/>
            <a:ext cx="147828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s-AR" sz="4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Derechos legales garantizados por leyes internacionales</a:t>
            </a:r>
          </a:p>
          <a:p>
            <a:pPr marL="571500" indent="-571500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s-AR" sz="4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Aplicables a todos los seres humanos</a:t>
            </a:r>
          </a:p>
          <a:p>
            <a:pPr marL="571500" indent="-571500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s-AR" sz="4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Aplicables en todo tiempo (en tiempo de paz, en conflictos armados, en situación de desastres)</a:t>
            </a:r>
            <a:endParaRPr lang="es-AR" sz="4000" b="1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FFCC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 Rounded MT Bold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-1" y="8793480"/>
            <a:ext cx="16256000" cy="325540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pPr algn="ctr"/>
            <a:r>
              <a:rPr lang="es-AR" sz="14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Mauricio Norman </a:t>
            </a:r>
            <a:r>
              <a:rPr lang="es-AR" sz="1400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Saldívar                                                                     La Gestión del Riesgo desde un enfoque de Derechos                                                                            msaldivar@msaldivar.com</a:t>
            </a:r>
            <a:endParaRPr lang="es-AR" sz="14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298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698" y="77328"/>
            <a:ext cx="7086600" cy="898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1 Grupo"/>
          <p:cNvGrpSpPr/>
          <p:nvPr/>
        </p:nvGrpSpPr>
        <p:grpSpPr>
          <a:xfrm>
            <a:off x="-2" y="838200"/>
            <a:ext cx="16256001" cy="6690181"/>
            <a:chOff x="-2" y="838200"/>
            <a:chExt cx="16256001" cy="6690181"/>
          </a:xfrm>
        </p:grpSpPr>
        <p:sp>
          <p:nvSpPr>
            <p:cNvPr id="7" name="6 Rectángulo"/>
            <p:cNvSpPr/>
            <p:nvPr/>
          </p:nvSpPr>
          <p:spPr>
            <a:xfrm>
              <a:off x="-2" y="838200"/>
              <a:ext cx="16256001" cy="891783"/>
            </a:xfrm>
            <a:prstGeom prst="rect">
              <a:avLst/>
            </a:prstGeom>
            <a:solidFill>
              <a:srgbClr val="000000">
                <a:alpha val="49020"/>
              </a:srgbClr>
            </a:solidFill>
          </p:spPr>
          <p:txBody>
            <a:bodyPr wrap="square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s-AR" sz="4800" b="1" i="1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Preámbulo de las Naciones Unidas</a:t>
              </a:r>
              <a:endParaRPr lang="es-AR" sz="4800" b="1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endParaRPr>
            </a:p>
          </p:txBody>
        </p:sp>
        <p:sp>
          <p:nvSpPr>
            <p:cNvPr id="9" name="8 Rectángulo"/>
            <p:cNvSpPr/>
            <p:nvPr/>
          </p:nvSpPr>
          <p:spPr>
            <a:xfrm>
              <a:off x="1041400" y="2819400"/>
              <a:ext cx="14097000" cy="4708981"/>
            </a:xfrm>
            <a:prstGeom prst="rect">
              <a:avLst/>
            </a:prstGeom>
            <a:solidFill>
              <a:srgbClr val="000000">
                <a:alpha val="47843"/>
              </a:srgbClr>
            </a:solidFill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1200"/>
                </a:spcAft>
                <a:buClr>
                  <a:srgbClr val="FF0000"/>
                </a:buClr>
                <a:buSzPct val="120000"/>
              </a:pPr>
              <a:r>
                <a:rPr lang="es-AR" sz="4000" b="1" dirty="0" smtClean="0">
                  <a:ln w="13500">
                    <a:solidFill>
                      <a:schemeClr val="accent1">
                        <a:shade val="2500"/>
                        <a:alpha val="6500"/>
                      </a:schemeClr>
                    </a:solidFill>
                    <a:prstDash val="solid"/>
                  </a:ln>
                  <a:solidFill>
                    <a:srgbClr val="FFFFCC"/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 Rounded MT Bold" pitchFamily="34" charset="0"/>
                </a:rPr>
                <a:t>Nosotros, los pueblos de las Naciones Unidas, resueltos a</a:t>
              </a:r>
              <a:r>
                <a:rPr lang="es-AR" sz="4000" b="1" dirty="0" smtClean="0">
                  <a:ln w="13500">
                    <a:solidFill>
                      <a:schemeClr val="accent1">
                        <a:shade val="2500"/>
                        <a:alpha val="6500"/>
                      </a:schemeClr>
                    </a:solidFill>
                    <a:prstDash val="solid"/>
                  </a:ln>
                  <a:solidFill>
                    <a:srgbClr val="FFFFCC"/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 Rounded MT Bold" pitchFamily="34" charset="0"/>
                </a:rPr>
                <a:t> reafirmar </a:t>
              </a:r>
              <a:r>
                <a:rPr lang="es-AR" sz="4000" b="1" dirty="0">
                  <a:ln w="13500">
                    <a:solidFill>
                      <a:schemeClr val="accent1">
                        <a:shade val="2500"/>
                        <a:alpha val="6500"/>
                      </a:schemeClr>
                    </a:solidFill>
                    <a:prstDash val="solid"/>
                  </a:ln>
                  <a:solidFill>
                    <a:srgbClr val="FFFFCC"/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 Rounded MT Bold" pitchFamily="34" charset="0"/>
                </a:rPr>
                <a:t>la fe en los derechos fundamentales del hombre, en la dignidad y el valor de la persona humana, en la igualdad de derechos de hombres y mujeres y de las naciones grandes y </a:t>
              </a:r>
              <a:r>
                <a:rPr lang="es-AR" sz="4000" b="1" dirty="0" smtClean="0">
                  <a:ln w="13500">
                    <a:solidFill>
                      <a:schemeClr val="accent1">
                        <a:shade val="2500"/>
                        <a:alpha val="6500"/>
                      </a:schemeClr>
                    </a:solidFill>
                    <a:prstDash val="solid"/>
                  </a:ln>
                  <a:solidFill>
                    <a:srgbClr val="FFFFCC"/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 Rounded MT Bold" pitchFamily="34" charset="0"/>
                </a:rPr>
                <a:t>pequeñas…</a:t>
              </a:r>
              <a:endParaRPr lang="es-AR" sz="4000" b="1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endParaRPr>
            </a:p>
          </p:txBody>
        </p:sp>
      </p:grpSp>
      <p:sp>
        <p:nvSpPr>
          <p:cNvPr id="5" name="4 Rectángulo"/>
          <p:cNvSpPr/>
          <p:nvPr/>
        </p:nvSpPr>
        <p:spPr>
          <a:xfrm>
            <a:off x="-1" y="8793480"/>
            <a:ext cx="16256000" cy="325540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pPr algn="ctr"/>
            <a:r>
              <a:rPr lang="es-AR" sz="14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Mauricio Norman </a:t>
            </a:r>
            <a:r>
              <a:rPr lang="es-AR" sz="1400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Saldívar                                                                     La Gestión del Riesgo desde un enfoque de Derechos                                                                            msaldivar@msaldivar.com</a:t>
            </a:r>
            <a:endParaRPr lang="es-AR" sz="14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244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-2" y="838200"/>
            <a:ext cx="16256001" cy="89178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AR" sz="4800" b="1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Fuentes de los Derechos Humanos</a:t>
            </a:r>
            <a:endParaRPr lang="es-AR" sz="4800" b="1" i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736598" y="2819400"/>
            <a:ext cx="147828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s-AR" sz="4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Convenciones Universales de los </a:t>
            </a:r>
            <a:r>
              <a:rPr lang="es-AR" sz="4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DDHH</a:t>
            </a:r>
            <a:endParaRPr lang="es-AR" sz="4000" b="1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FFCC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 Rounded MT Bold" pitchFamily="34" charset="0"/>
            </a:endParaRPr>
          </a:p>
          <a:p>
            <a:pPr marL="571500" indent="-571500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s-AR" sz="4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Convenciones Regionales de DDHH</a:t>
            </a:r>
          </a:p>
          <a:p>
            <a:pPr marL="571500" indent="-571500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s-AR" sz="4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Constituciones Nacionales  /  Leyes Nacionales que garantizan los DDHH</a:t>
            </a:r>
            <a:endParaRPr lang="es-AR" sz="4000" b="1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FFCC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 Rounded MT Bold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-1" y="8793480"/>
            <a:ext cx="16256000" cy="325540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pPr algn="ctr"/>
            <a:r>
              <a:rPr lang="es-AR" sz="14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Mauricio Norman </a:t>
            </a:r>
            <a:r>
              <a:rPr lang="es-AR" sz="1400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Saldívar                                                                     La Gestión del Riesgo desde un enfoque de Derechos                                                                            msaldivar@msaldivar.com</a:t>
            </a:r>
            <a:endParaRPr lang="es-AR" sz="14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602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-2" y="838200"/>
            <a:ext cx="16256001" cy="89178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AR" sz="4800" b="1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Declaración Universal de los DDHH</a:t>
            </a:r>
            <a:endParaRPr lang="es-AR" sz="4800" b="1" i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736598" y="2819400"/>
            <a:ext cx="147828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s-AR" sz="4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Documento principal sobre los estándares internacionales en DDHH</a:t>
            </a:r>
          </a:p>
          <a:p>
            <a:pPr marL="571500" indent="-571500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s-AR" sz="4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Es el punto de partida para tratados pertinentes a los DDHH</a:t>
            </a:r>
            <a:endParaRPr lang="es-AR" sz="4000" b="1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FFCC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 Rounded MT Bold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-1" y="8793480"/>
            <a:ext cx="16256000" cy="325540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pPr algn="ctr"/>
            <a:r>
              <a:rPr lang="es-AR" sz="14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Mauricio Norman </a:t>
            </a:r>
            <a:r>
              <a:rPr lang="es-AR" sz="1400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Saldívar                                                                     La Gestión del Riesgo desde un enfoque de Derechos                                                                            msaldivar@msaldivar.com</a:t>
            </a:r>
            <a:endParaRPr lang="es-AR" sz="14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293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-2" y="838200"/>
            <a:ext cx="16256001" cy="89178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AR" sz="4800" b="1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Declaración Universal de los DDHH</a:t>
            </a:r>
          </a:p>
        </p:txBody>
      </p:sp>
      <p:sp>
        <p:nvSpPr>
          <p:cNvPr id="9" name="8 Rectángulo"/>
          <p:cNvSpPr/>
          <p:nvPr/>
        </p:nvSpPr>
        <p:spPr>
          <a:xfrm>
            <a:off x="736598" y="2819400"/>
            <a:ext cx="1478280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</a:pPr>
            <a:r>
              <a:rPr lang="es-AR" sz="4000" b="1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Artículo </a:t>
            </a:r>
            <a:r>
              <a:rPr lang="es-AR" sz="4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1</a:t>
            </a:r>
            <a:endParaRPr lang="es-AR" sz="40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FFCC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 Rounded MT Bold" pitchFamily="34" charset="0"/>
            </a:endParaRPr>
          </a:p>
          <a:p>
            <a:pPr marL="571500" indent="-571500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s-AR" sz="4000" b="1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Todos los seres humanos nacen libres e iguales en dignidad y derechos y, dotados como están de razón y conciencia, deben comportarse fraternalmente los unos con los otros.</a:t>
            </a:r>
            <a:endParaRPr lang="es-AR" sz="4000" b="1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FFCC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 Rounded MT Bold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-1" y="8793480"/>
            <a:ext cx="16256000" cy="325540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pPr algn="ctr"/>
            <a:r>
              <a:rPr lang="es-AR" sz="14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Mauricio Norman </a:t>
            </a:r>
            <a:r>
              <a:rPr lang="es-AR" sz="1400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Saldívar                                                                     La Gestión del Riesgo desde un enfoque de Derechos                                                                            msaldivar@msaldivar.com</a:t>
            </a:r>
            <a:endParaRPr lang="es-AR" sz="14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1" b="2754"/>
          <a:stretch/>
        </p:blipFill>
        <p:spPr bwMode="auto">
          <a:xfrm>
            <a:off x="5189535" y="1760463"/>
            <a:ext cx="5722305" cy="64081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8279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-2" y="838200"/>
            <a:ext cx="16256001" cy="89178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AR" sz="4800" b="1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Declaración Universal de los DDHH</a:t>
            </a:r>
            <a:endParaRPr lang="es-AR" sz="4800" b="1" i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736598" y="2819400"/>
            <a:ext cx="147828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s-AR" sz="4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Documento principal sobre los estándares internacionales en DDHH</a:t>
            </a:r>
          </a:p>
          <a:p>
            <a:pPr marL="571500" indent="-571500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s-AR" sz="4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Es el punto de partida para tratados pertinentes a los DDHH</a:t>
            </a:r>
            <a:endParaRPr lang="es-AR" sz="4000" b="1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FFCC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 Rounded MT Bold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-1" y="8793480"/>
            <a:ext cx="16256000" cy="325540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pPr algn="ctr"/>
            <a:r>
              <a:rPr lang="es-AR" sz="14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Mauricio Norman </a:t>
            </a:r>
            <a:r>
              <a:rPr lang="es-AR" sz="1400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Saldívar                                                                     La Gestión del Riesgo desde un enfoque de Derechos                                                                            msaldivar@msaldivar.com</a:t>
            </a:r>
            <a:endParaRPr lang="es-AR" sz="14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223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-2" y="838200"/>
            <a:ext cx="16256001" cy="89178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AR" sz="4800" b="1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DDHH y Principios Humanitarios</a:t>
            </a:r>
            <a:endParaRPr lang="es-AR" sz="4800" b="1" i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736598" y="2514600"/>
            <a:ext cx="14782800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</a:pPr>
            <a:r>
              <a:rPr lang="es-AR" sz="4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Código de Conducta de la IFRC</a:t>
            </a:r>
          </a:p>
          <a:p>
            <a:pPr marL="571500" indent="-571500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s-AR" sz="4000" b="1" i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Principio 2:  </a:t>
            </a:r>
            <a:r>
              <a:rPr lang="es-AR" sz="4000" b="1" i="1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La ayuda prestada no está condicionada por la raza, el credo o </a:t>
            </a:r>
            <a:r>
              <a:rPr lang="es-AR" sz="4000" b="1" i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la nacionalidad </a:t>
            </a:r>
            <a:r>
              <a:rPr lang="es-AR" sz="4000" b="1" i="1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de los beneficiarios ni ninguna otra distinción </a:t>
            </a:r>
            <a:r>
              <a:rPr lang="es-AR" sz="4000" b="1" i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de índole </a:t>
            </a:r>
            <a:r>
              <a:rPr lang="es-AR" sz="4000" b="1" i="1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adversa. El orden de prioridad de la asistencia se </a:t>
            </a:r>
            <a:r>
              <a:rPr lang="es-AR" sz="4000" b="1" i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establece únicamente </a:t>
            </a:r>
            <a:r>
              <a:rPr lang="es-AR" sz="4000" b="1" i="1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en función de las necesidades.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-1" y="8793480"/>
            <a:ext cx="16256000" cy="325540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pPr algn="ctr"/>
            <a:r>
              <a:rPr lang="es-AR" sz="14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Mauricio Norman </a:t>
            </a:r>
            <a:r>
              <a:rPr lang="es-AR" sz="1400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Saldívar                                                                     La Gestión del Riesgo desde un enfoque de Derechos                                                                            msaldivar@msaldivar.com</a:t>
            </a:r>
            <a:endParaRPr lang="es-AR" sz="14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255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-2" y="838200"/>
            <a:ext cx="16256001" cy="89178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AR" sz="4800" b="1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El Gobierno es el PRIMER RESPONSABLE</a:t>
            </a:r>
            <a:endParaRPr lang="es-AR" sz="4800" b="1" i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736598" y="2514600"/>
            <a:ext cx="147828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</a:pPr>
            <a:r>
              <a:rPr lang="es-AR" sz="4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De asegurar que los DDHH de sus ciudadanos estén protegidos aún en situaciones de emergencia:</a:t>
            </a:r>
            <a:endParaRPr lang="es-AR" sz="4000" b="1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FFCC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 Rounded MT Bold" pitchFamily="34" charset="0"/>
            </a:endParaRPr>
          </a:p>
          <a:p>
            <a:pPr marL="571500" indent="-571500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s-AR" sz="4000" b="1" i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Contingencias:  disturbios, conflictos civiles, huelgas, etc.</a:t>
            </a:r>
          </a:p>
          <a:p>
            <a:pPr marL="571500" indent="-571500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s-AR" sz="4000" b="1" i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Desastres: inundaciones, incendios forestales, terremotos, deslaves, etc.</a:t>
            </a:r>
            <a:endParaRPr lang="es-AR" sz="4000" b="1" i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FFCC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 Rounded MT Bold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-1" y="8793480"/>
            <a:ext cx="16256000" cy="325540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pPr algn="ctr"/>
            <a:r>
              <a:rPr lang="es-AR" sz="14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Mauricio Norman </a:t>
            </a:r>
            <a:r>
              <a:rPr lang="es-AR" sz="1400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Saldívar                                                                     La Gestión del Riesgo desde un enfoque de Derechos                                                                            msaldivar@msaldivar.com</a:t>
            </a:r>
            <a:endParaRPr lang="es-AR" sz="14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414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25 Elipse"/>
          <p:cNvSpPr/>
          <p:nvPr/>
        </p:nvSpPr>
        <p:spPr>
          <a:xfrm rot="1750153">
            <a:off x="7170493" y="4551865"/>
            <a:ext cx="5376597" cy="2176242"/>
          </a:xfrm>
          <a:prstGeom prst="ellipse">
            <a:avLst/>
          </a:prstGeom>
          <a:solidFill>
            <a:srgbClr val="FFFF00">
              <a:alpha val="50196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62553" tIns="81276" rIns="162553" bIns="81276" rtlCol="0" anchor="ctr"/>
          <a:lstStyle/>
          <a:p>
            <a:pPr algn="r"/>
            <a:r>
              <a:rPr lang="es-AR" sz="3600" dirty="0" smtClean="0">
                <a:latin typeface="Arial Rounded MT Bold" panose="020F0704030504030204" pitchFamily="34" charset="0"/>
              </a:rPr>
              <a:t>Exposición</a:t>
            </a:r>
            <a:endParaRPr lang="es-ES" sz="3600" dirty="0">
              <a:latin typeface="Arial Rounded MT Bold" panose="020F0704030504030204" pitchFamily="34" charset="0"/>
            </a:endParaRPr>
          </a:p>
        </p:txBody>
      </p:sp>
      <p:sp>
        <p:nvSpPr>
          <p:cNvPr id="27" name="26 Elipse"/>
          <p:cNvSpPr/>
          <p:nvPr/>
        </p:nvSpPr>
        <p:spPr>
          <a:xfrm rot="9154194" flipV="1">
            <a:off x="7160889" y="2568978"/>
            <a:ext cx="5376597" cy="2176242"/>
          </a:xfrm>
          <a:prstGeom prst="ellipse">
            <a:avLst/>
          </a:prstGeom>
          <a:solidFill>
            <a:srgbClr val="FFC000">
              <a:alpha val="50196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62553" tIns="81276" rIns="162553" bIns="81276" rtlCol="0" anchor="ctr"/>
          <a:lstStyle/>
          <a:p>
            <a:pPr algn="r"/>
            <a:r>
              <a:rPr lang="es-AR" sz="3200" dirty="0" smtClean="0">
                <a:latin typeface="Arial Rounded MT Bold" panose="020F0704030504030204" pitchFamily="34" charset="0"/>
              </a:rPr>
              <a:t>Vulnerabilidad</a:t>
            </a:r>
            <a:endParaRPr lang="es-ES" sz="3200" dirty="0">
              <a:latin typeface="Arial Rounded MT Bold" panose="020F0704030504030204" pitchFamily="34" charset="0"/>
            </a:endParaRPr>
          </a:p>
        </p:txBody>
      </p:sp>
      <p:sp>
        <p:nvSpPr>
          <p:cNvPr id="25" name="24 Elipse"/>
          <p:cNvSpPr/>
          <p:nvPr/>
        </p:nvSpPr>
        <p:spPr>
          <a:xfrm>
            <a:off x="3651422" y="3514179"/>
            <a:ext cx="5376597" cy="2176242"/>
          </a:xfrm>
          <a:prstGeom prst="ellipse">
            <a:avLst/>
          </a:prstGeom>
          <a:solidFill>
            <a:srgbClr val="FF0000">
              <a:alpha val="50196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62553" tIns="81276" rIns="162553" bIns="81276"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s-AR" sz="3600" b="1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Amenaza  </a:t>
            </a:r>
            <a:endParaRPr lang="es-ES" sz="3600" b="1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7427842" y="3898222"/>
            <a:ext cx="1536171" cy="1408156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vert" wrap="none" lIns="162553" tIns="81276" rIns="162553" bIns="81276" numCol="1" spcCol="0" rtlCol="0" fromWordArt="0" anchor="ctr" anchorCtr="0" forceAA="0" compatLnSpc="1">
            <a:prstTxWarp prst="textStop">
              <a:avLst/>
            </a:prstTxWarp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AR" spc="-267" dirty="0" smtClean="0">
                <a:ln w="11430"/>
                <a:solidFill>
                  <a:srgbClr val="F8F8F8"/>
                </a:solidFill>
                <a:latin typeface="Arial Rounded MT Bold" panose="020F0704030504030204" pitchFamily="34" charset="0"/>
              </a:rPr>
              <a:t>Desastre</a:t>
            </a:r>
            <a:endParaRPr lang="es-AR" spc="-267" dirty="0">
              <a:ln w="11430"/>
              <a:solidFill>
                <a:srgbClr val="F8F8F8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0" y="63664"/>
            <a:ext cx="16256000" cy="89178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AR" sz="4800" b="1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Qué es un desastre?</a:t>
            </a:r>
            <a:endParaRPr lang="es-AR" sz="4800" b="1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101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5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sultado de imagen para la plata inundació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33" y="2438400"/>
            <a:ext cx="7663746" cy="53765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9" name="Picture 5" descr="Resultado de imagen para INUNDACIONE PANAMERICAN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2" t="12890" r="14642" b="20961"/>
          <a:stretch/>
        </p:blipFill>
        <p:spPr bwMode="auto">
          <a:xfrm>
            <a:off x="8170525" y="2438400"/>
            <a:ext cx="7663746" cy="53765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5 CuadroTexto"/>
          <p:cNvSpPr txBox="1"/>
          <p:nvPr/>
        </p:nvSpPr>
        <p:spPr>
          <a:xfrm>
            <a:off x="0" y="63664"/>
            <a:ext cx="16256000" cy="17781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AR" sz="4800" b="1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Desastre Vs. Contingencia</a:t>
            </a:r>
          </a:p>
          <a:p>
            <a:pPr algn="ctr"/>
            <a:r>
              <a:rPr lang="es-AR" sz="4800" b="1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Crisis Vs. Tensiones</a:t>
            </a:r>
            <a:endParaRPr lang="es-AR" sz="4800" b="1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-1" y="8793480"/>
            <a:ext cx="16256000" cy="325540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pPr algn="ctr"/>
            <a:r>
              <a:rPr lang="es-AR" sz="14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Mauricio Norman </a:t>
            </a:r>
            <a:r>
              <a:rPr lang="es-AR" sz="1400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Saldívar                                                                     La Gestión del Riesgo desde un enfoque de Derechos                                                                            msaldivar@msaldivar.com</a:t>
            </a:r>
            <a:endParaRPr lang="es-AR" sz="14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323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-1" y="8793480"/>
            <a:ext cx="16256000" cy="325540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pPr algn="ctr"/>
            <a:r>
              <a:rPr lang="es-AR" sz="14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Mauricio Norman </a:t>
            </a:r>
            <a:r>
              <a:rPr lang="es-AR" sz="1400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Saldívar                                                                     La Gestión del Riesgo desde un enfoque de Derechos                                                                            msaldivar@msaldivar.com</a:t>
            </a:r>
            <a:endParaRPr lang="es-AR" sz="14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0482" name="Picture 2" descr="Resultado de imagen para disas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8" t="-175" r="3833" b="175"/>
          <a:stretch/>
        </p:blipFill>
        <p:spPr bwMode="auto">
          <a:xfrm>
            <a:off x="0" y="-15240"/>
            <a:ext cx="16256000" cy="870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812800" y="1143000"/>
            <a:ext cx="12073402" cy="986653"/>
          </a:xfrm>
          <a:prstGeom prst="round2Diag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lvl="1" algn="ctr"/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Reducción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 del </a:t>
            </a:r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Riesgo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 de </a:t>
            </a:r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Desastres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…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403600" y="7086600"/>
            <a:ext cx="12073402" cy="1082850"/>
          </a:xfrm>
          <a:prstGeom prst="round2Diag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lvl="1"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o </a:t>
            </a:r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Creación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 del </a:t>
            </a:r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Riesgo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 de </a:t>
            </a:r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Desastres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19967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-2" y="838200"/>
            <a:ext cx="16256001" cy="89178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AR" sz="4800" b="1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DDHH y Principios Humanitarios</a:t>
            </a:r>
            <a:endParaRPr lang="es-AR" sz="4800" b="1" i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736598" y="2514600"/>
            <a:ext cx="1478280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</a:pPr>
            <a:r>
              <a:rPr lang="es-AR" sz="4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La realidad indica que…</a:t>
            </a:r>
          </a:p>
          <a:p>
            <a:pPr marL="571500" indent="-571500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s-AR" sz="4000" b="1" i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Los instrumentos de DDHH son </a:t>
            </a:r>
            <a:r>
              <a:rPr lang="es-AR" sz="4000" b="1" i="1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aspiracionales</a:t>
            </a:r>
            <a:endParaRPr lang="es-AR" sz="4000" b="1" i="1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FFCC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 Rounded MT Bold" pitchFamily="34" charset="0"/>
            </a:endParaRPr>
          </a:p>
          <a:p>
            <a:pPr marL="571500" indent="-571500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s-AR" sz="4000" b="1" i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No siempre es posible que los gobiernos adopten y respeten políticas de DDHH todo el tiempo</a:t>
            </a:r>
          </a:p>
          <a:p>
            <a:pPr marL="571500" indent="-571500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s-AR" sz="4000" b="1" i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Pero es posible incorporar la dimensión de los DDHH </a:t>
            </a:r>
            <a:r>
              <a:rPr lang="es-AR" sz="4000" b="1" i="1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 </a:t>
            </a:r>
            <a:r>
              <a:rPr lang="es-AR" sz="4000" b="1" i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en la planificación y operación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-1" y="8793480"/>
            <a:ext cx="16256000" cy="325540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pPr algn="ctr"/>
            <a:r>
              <a:rPr lang="es-AR" sz="14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Mauricio Norman </a:t>
            </a:r>
            <a:r>
              <a:rPr lang="es-AR" sz="1400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Saldívar                                                                     La Gestión del Riesgo desde un enfoque de Derechos                                                                            msaldivar@msaldivar.com</a:t>
            </a:r>
            <a:endParaRPr lang="es-AR" sz="14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08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-1" y="8793480"/>
            <a:ext cx="16256000" cy="325540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pPr algn="ctr"/>
            <a:r>
              <a:rPr lang="es-AR" sz="14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Mauricio Norman </a:t>
            </a:r>
            <a:r>
              <a:rPr lang="es-AR" sz="1400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Saldívar                                                                     La Gestión del Riesgo desde un enfoque de Derechos                                                                            msaldivar@msaldivar.com</a:t>
            </a:r>
            <a:endParaRPr lang="es-AR" sz="14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866320859"/>
              </p:ext>
            </p:extLst>
          </p:nvPr>
        </p:nvGraphicFramePr>
        <p:xfrm>
          <a:off x="2709333" y="1219200"/>
          <a:ext cx="10837333" cy="72248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13 CuadroTexto"/>
          <p:cNvSpPr txBox="1"/>
          <p:nvPr/>
        </p:nvSpPr>
        <p:spPr>
          <a:xfrm>
            <a:off x="0" y="63664"/>
            <a:ext cx="16256000" cy="89178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AR" sz="4800" b="1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Gestión Integral del Riesgo</a:t>
            </a:r>
            <a:endParaRPr lang="es-AR" sz="4800" b="1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0" y="4572000"/>
            <a:ext cx="16256000" cy="9787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AR" sz="4800" b="1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GIRD</a:t>
            </a:r>
            <a:endParaRPr lang="es-AR" sz="4800" b="1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445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-2" y="838200"/>
            <a:ext cx="16256001" cy="89178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AR" sz="4800" b="1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GIRD con enfoque de Derechos</a:t>
            </a:r>
            <a:endParaRPr lang="es-AR" sz="4800" b="1" i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736598" y="2514600"/>
            <a:ext cx="147828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</a:pPr>
            <a:r>
              <a:rPr lang="es-AR" sz="4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Identificando las necesidades específicas de la población</a:t>
            </a:r>
            <a:endParaRPr lang="es-AR" sz="4000" b="1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FFCC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 Rounded MT Bold" pitchFamily="34" charset="0"/>
            </a:endParaRPr>
          </a:p>
          <a:p>
            <a:pPr marL="571500" indent="-571500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s-AR" sz="4000" b="1" i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En vista de su vulnerabilidad</a:t>
            </a:r>
          </a:p>
          <a:p>
            <a:pPr marL="571500" indent="-571500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s-AR" sz="4000" b="1" i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Tomando consideración de su contexto </a:t>
            </a:r>
          </a:p>
          <a:p>
            <a:pPr marL="571500" indent="-571500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s-AR" sz="4000" b="1" i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Relacionando las necesidades con las normas y los derechos </a:t>
            </a:r>
            <a:endParaRPr lang="es-AR" sz="4000" b="1" i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FFCC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 Rounded MT Bold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-1" y="8793480"/>
            <a:ext cx="16256000" cy="325540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pPr algn="ctr"/>
            <a:r>
              <a:rPr lang="es-AR" sz="14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Mauricio Norman </a:t>
            </a:r>
            <a:r>
              <a:rPr lang="es-AR" sz="1400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Saldívar                                                                     La Gestión del Riesgo desde un enfoque de Derechos                                                                            msaldivar@msaldivar.com</a:t>
            </a:r>
            <a:endParaRPr lang="es-AR" sz="14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 rot="20430845">
            <a:off x="4361712" y="4105057"/>
            <a:ext cx="8125049" cy="1421928"/>
          </a:xfrm>
          <a:prstGeom prst="rect">
            <a:avLst/>
          </a:prstGeom>
          <a:solidFill>
            <a:srgbClr val="000000">
              <a:alpha val="60000"/>
            </a:srgbClr>
          </a:solidFill>
          <a:ln w="127000" cap="rnd" cmpd="thickThin" algn="ctr">
            <a:solidFill>
              <a:srgbClr val="66FF66"/>
            </a:solidFill>
            <a:prstDash val="solid"/>
          </a:ln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72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anose="020F0704030504030204" pitchFamily="34" charset="0"/>
              </a:rPr>
              <a:t>PREPARACIÓN</a:t>
            </a:r>
            <a:endParaRPr lang="es-ES" sz="7200" b="1" kern="0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118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-2" y="838200"/>
            <a:ext cx="16256001" cy="89178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AR" sz="4800" b="1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GIRD con enfoque de Derechos</a:t>
            </a:r>
            <a:endParaRPr lang="es-AR" sz="4800" b="1" i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-1" y="8793480"/>
            <a:ext cx="16256000" cy="325540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pPr algn="ctr"/>
            <a:r>
              <a:rPr lang="es-AR" sz="14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Mauricio Norman </a:t>
            </a:r>
            <a:r>
              <a:rPr lang="es-AR" sz="1400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Saldívar                                                                     La Gestión del Riesgo desde un enfoque de Derechos                                                                            msaldivar@msaldivar.com</a:t>
            </a:r>
            <a:endParaRPr lang="es-AR" sz="14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2489200" y="2438400"/>
            <a:ext cx="5940116" cy="3276600"/>
            <a:chOff x="2489200" y="2438400"/>
            <a:chExt cx="5940116" cy="3276600"/>
          </a:xfrm>
        </p:grpSpPr>
        <p:sp>
          <p:nvSpPr>
            <p:cNvPr id="8" name="7 Elipse"/>
            <p:cNvSpPr/>
            <p:nvPr/>
          </p:nvSpPr>
          <p:spPr>
            <a:xfrm>
              <a:off x="5076516" y="2438400"/>
              <a:ext cx="3352800" cy="3276600"/>
            </a:xfrm>
            <a:prstGeom prst="ellipse">
              <a:avLst/>
            </a:prstGeom>
            <a:solidFill>
              <a:srgbClr val="FF66FF">
                <a:alpha val="4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3" name="12 Rectángulo"/>
            <p:cNvSpPr/>
            <p:nvPr/>
          </p:nvSpPr>
          <p:spPr>
            <a:xfrm>
              <a:off x="2489200" y="3133954"/>
              <a:ext cx="3962398" cy="68326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s-AR" sz="3200" b="1" i="1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Desplazados</a:t>
              </a:r>
              <a:endParaRPr lang="es-AR" sz="3200" b="1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4" name="3 Grupo"/>
          <p:cNvGrpSpPr/>
          <p:nvPr/>
        </p:nvGrpSpPr>
        <p:grpSpPr>
          <a:xfrm>
            <a:off x="6451598" y="2042160"/>
            <a:ext cx="5105400" cy="3291840"/>
            <a:chOff x="6451598" y="2042160"/>
            <a:chExt cx="5105400" cy="3291840"/>
          </a:xfrm>
        </p:grpSpPr>
        <p:sp>
          <p:nvSpPr>
            <p:cNvPr id="2" name="1 Elipse"/>
            <p:cNvSpPr/>
            <p:nvPr/>
          </p:nvSpPr>
          <p:spPr>
            <a:xfrm>
              <a:off x="6451598" y="2057400"/>
              <a:ext cx="3352800" cy="3276600"/>
            </a:xfrm>
            <a:prstGeom prst="ellipse">
              <a:avLst/>
            </a:prstGeom>
            <a:solidFill>
              <a:srgbClr val="FFFF99">
                <a:alpha val="4745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4" name="13 Rectángulo"/>
            <p:cNvSpPr/>
            <p:nvPr/>
          </p:nvSpPr>
          <p:spPr>
            <a:xfrm>
              <a:off x="7594600" y="2042160"/>
              <a:ext cx="3962398" cy="62529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s-AR" sz="3200" b="1" i="1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Mujeres</a:t>
              </a:r>
              <a:endParaRPr lang="es-AR" sz="3200" b="1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6" name="5 Grupo"/>
          <p:cNvGrpSpPr/>
          <p:nvPr/>
        </p:nvGrpSpPr>
        <p:grpSpPr>
          <a:xfrm>
            <a:off x="7594600" y="2933700"/>
            <a:ext cx="4896634" cy="3276600"/>
            <a:chOff x="7594600" y="2933700"/>
            <a:chExt cx="4896634" cy="3276600"/>
          </a:xfrm>
        </p:grpSpPr>
        <p:sp>
          <p:nvSpPr>
            <p:cNvPr id="10" name="9 Elipse"/>
            <p:cNvSpPr/>
            <p:nvPr/>
          </p:nvSpPr>
          <p:spPr>
            <a:xfrm>
              <a:off x="7594600" y="2933700"/>
              <a:ext cx="3352800" cy="3276600"/>
            </a:xfrm>
            <a:prstGeom prst="ellipse">
              <a:avLst/>
            </a:prstGeom>
            <a:solidFill>
              <a:srgbClr val="66FF33">
                <a:alpha val="4745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5" name="14 Rectángulo"/>
            <p:cNvSpPr/>
            <p:nvPr/>
          </p:nvSpPr>
          <p:spPr>
            <a:xfrm>
              <a:off x="9575799" y="3888736"/>
              <a:ext cx="2915435" cy="68326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s-AR" sz="3200" b="1" i="1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Niños</a:t>
              </a:r>
              <a:endParaRPr lang="es-AR" sz="3200" b="1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17" name="16 Grupo"/>
          <p:cNvGrpSpPr/>
          <p:nvPr/>
        </p:nvGrpSpPr>
        <p:grpSpPr>
          <a:xfrm>
            <a:off x="2946401" y="4076700"/>
            <a:ext cx="5333999" cy="3276600"/>
            <a:chOff x="2946401" y="4076700"/>
            <a:chExt cx="5333999" cy="3276600"/>
          </a:xfrm>
        </p:grpSpPr>
        <p:sp>
          <p:nvSpPr>
            <p:cNvPr id="11" name="10 Elipse"/>
            <p:cNvSpPr/>
            <p:nvPr/>
          </p:nvSpPr>
          <p:spPr>
            <a:xfrm>
              <a:off x="4927600" y="4076700"/>
              <a:ext cx="3352800" cy="3276600"/>
            </a:xfrm>
            <a:prstGeom prst="ellipse">
              <a:avLst/>
            </a:prstGeom>
            <a:solidFill>
              <a:srgbClr val="CC6600">
                <a:alpha val="4745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6" name="15 Rectángulo"/>
            <p:cNvSpPr/>
            <p:nvPr/>
          </p:nvSpPr>
          <p:spPr>
            <a:xfrm>
              <a:off x="2946401" y="5868668"/>
              <a:ext cx="3962398" cy="62529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s-AR" sz="3200" b="1" i="1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3ra. edad</a:t>
              </a:r>
              <a:endParaRPr lang="es-AR" sz="3200" b="1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18" name="17 Grupo"/>
          <p:cNvGrpSpPr/>
          <p:nvPr/>
        </p:nvGrpSpPr>
        <p:grpSpPr>
          <a:xfrm>
            <a:off x="7743515" y="4138928"/>
            <a:ext cx="5613398" cy="3276600"/>
            <a:chOff x="4927600" y="4076700"/>
            <a:chExt cx="5613398" cy="3276600"/>
          </a:xfrm>
        </p:grpSpPr>
        <p:sp>
          <p:nvSpPr>
            <p:cNvPr id="19" name="18 Elipse"/>
            <p:cNvSpPr/>
            <p:nvPr/>
          </p:nvSpPr>
          <p:spPr>
            <a:xfrm>
              <a:off x="4927600" y="4076700"/>
              <a:ext cx="3352800" cy="3276600"/>
            </a:xfrm>
            <a:prstGeom prst="ellipse">
              <a:avLst/>
            </a:prstGeom>
            <a:solidFill>
              <a:srgbClr val="99CCFF">
                <a:alpha val="4745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0" name="19 Rectángulo"/>
            <p:cNvSpPr/>
            <p:nvPr/>
          </p:nvSpPr>
          <p:spPr>
            <a:xfrm>
              <a:off x="6578600" y="6406092"/>
              <a:ext cx="3962398" cy="62529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s-AR" sz="3200" b="1" i="1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Discapacitados</a:t>
              </a:r>
              <a:endParaRPr lang="es-AR" sz="3200" b="1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21" name="20 Grupo"/>
          <p:cNvGrpSpPr/>
          <p:nvPr/>
        </p:nvGrpSpPr>
        <p:grpSpPr>
          <a:xfrm>
            <a:off x="4318002" y="5142669"/>
            <a:ext cx="5228915" cy="3276600"/>
            <a:chOff x="3479805" y="4076700"/>
            <a:chExt cx="5228915" cy="3276600"/>
          </a:xfrm>
        </p:grpSpPr>
        <p:sp>
          <p:nvSpPr>
            <p:cNvPr id="22" name="21 Elipse"/>
            <p:cNvSpPr/>
            <p:nvPr/>
          </p:nvSpPr>
          <p:spPr>
            <a:xfrm>
              <a:off x="5355920" y="4076700"/>
              <a:ext cx="3352800" cy="3276600"/>
            </a:xfrm>
            <a:prstGeom prst="ellipse">
              <a:avLst/>
            </a:prstGeom>
            <a:solidFill>
              <a:srgbClr val="FF0000">
                <a:alpha val="4745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3" name="22 Rectángulo"/>
            <p:cNvSpPr/>
            <p:nvPr/>
          </p:nvSpPr>
          <p:spPr>
            <a:xfrm>
              <a:off x="3479805" y="6027650"/>
              <a:ext cx="3962398" cy="127419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s-AR" sz="3200" b="1" i="1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Otros grupos minoritarios</a:t>
              </a:r>
              <a:endParaRPr lang="es-AR" sz="3200" b="1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5" name="4 Rectángulo"/>
          <p:cNvSpPr/>
          <p:nvPr/>
        </p:nvSpPr>
        <p:spPr>
          <a:xfrm rot="20430845">
            <a:off x="4312316" y="4357256"/>
            <a:ext cx="8125049" cy="1421928"/>
          </a:xfrm>
          <a:prstGeom prst="rect">
            <a:avLst/>
          </a:prstGeom>
          <a:solidFill>
            <a:srgbClr val="000000">
              <a:alpha val="60000"/>
            </a:srgbClr>
          </a:solidFill>
          <a:ln w="127000" cap="rnd" cmpd="thickThin" algn="ctr">
            <a:solidFill>
              <a:srgbClr val="66FF66"/>
            </a:solidFill>
            <a:prstDash val="solid"/>
          </a:ln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72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anose="020F0704030504030204" pitchFamily="34" charset="0"/>
              </a:rPr>
              <a:t>PREPARACIÓN</a:t>
            </a:r>
            <a:endParaRPr lang="es-ES" sz="7200" b="1" kern="0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502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-2" y="838200"/>
            <a:ext cx="16256001" cy="89178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AR" sz="4800" b="1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GIRD con enfoque de Derechos</a:t>
            </a:r>
            <a:endParaRPr lang="es-AR" sz="4800" b="1" i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736598" y="2514600"/>
            <a:ext cx="147828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</a:pPr>
            <a:r>
              <a:rPr lang="es-AR" sz="4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Brindando protección sin ningún tipo de discriminación</a:t>
            </a:r>
            <a:endParaRPr lang="es-AR" sz="4000" b="1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FFCC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 Rounded MT Bold" pitchFamily="34" charset="0"/>
            </a:endParaRPr>
          </a:p>
          <a:p>
            <a:pPr marL="571500" indent="-571500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s-AR" sz="4000" b="1" i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Escuelas y Hospitales seguros</a:t>
            </a:r>
          </a:p>
          <a:p>
            <a:pPr marL="571500" indent="-571500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s-AR" sz="4000" b="1" i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Otras medidas estructurales</a:t>
            </a:r>
          </a:p>
          <a:p>
            <a:pPr marL="571500" indent="-571500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s-AR" sz="4000" b="1" i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Sistemas de Alerta Temprana</a:t>
            </a:r>
          </a:p>
          <a:p>
            <a:pPr marL="571500" indent="-571500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s-AR" sz="4000" b="1" i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Planes de Contingencia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-1" y="8793480"/>
            <a:ext cx="16256000" cy="325540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pPr algn="ctr"/>
            <a:r>
              <a:rPr lang="es-AR" sz="14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Mauricio Norman </a:t>
            </a:r>
            <a:r>
              <a:rPr lang="es-AR" sz="1400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Saldívar                                                                     La Gestión del Riesgo desde un enfoque de Derechos                                                                            msaldivar@msaldivar.com</a:t>
            </a:r>
            <a:endParaRPr lang="es-AR" sz="14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 rot="20430845">
            <a:off x="4361712" y="4170267"/>
            <a:ext cx="8125049" cy="1291507"/>
          </a:xfrm>
          <a:prstGeom prst="rect">
            <a:avLst/>
          </a:prstGeom>
          <a:solidFill>
            <a:srgbClr val="000000">
              <a:alpha val="60000"/>
            </a:srgbClr>
          </a:solidFill>
          <a:ln w="127000" cap="rnd" cmpd="thickThin" algn="ctr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72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anose="020F0704030504030204" pitchFamily="34" charset="0"/>
              </a:rPr>
              <a:t>MITIGACIÓN</a:t>
            </a:r>
            <a:endParaRPr lang="es-ES" sz="7200" b="1" kern="0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745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-2" y="838200"/>
            <a:ext cx="16256001" cy="89178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AR" sz="4800" b="1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GIRD con enfoque de Derechos</a:t>
            </a:r>
            <a:endParaRPr lang="es-AR" sz="4800" b="1" i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736598" y="2286000"/>
            <a:ext cx="147828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</a:pPr>
            <a:r>
              <a:rPr lang="es-AR" sz="4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Proveyendo asistencia humanitaria no-discriminatoria, que debe ser</a:t>
            </a:r>
            <a:endParaRPr lang="es-AR" sz="4000" b="1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FFCC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 Rounded MT Bold" pitchFamily="34" charset="0"/>
            </a:endParaRPr>
          </a:p>
          <a:p>
            <a:pPr marL="571500" indent="-571500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s-AR" sz="4000" b="1" i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Disponible</a:t>
            </a:r>
          </a:p>
          <a:p>
            <a:pPr marL="571500" indent="-571500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s-AR" sz="4000" b="1" i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Accesible</a:t>
            </a:r>
          </a:p>
          <a:p>
            <a:pPr marL="571500" indent="-571500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s-AR" sz="4000" b="1" i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Aceptable</a:t>
            </a:r>
          </a:p>
          <a:p>
            <a:pPr marL="571500" indent="-571500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s-AR" sz="4000" b="1" i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Adaptable</a:t>
            </a:r>
            <a:endParaRPr lang="es-AR" sz="4000" b="1" i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FFCC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 Rounded MT Bold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-1" y="8793480"/>
            <a:ext cx="16256000" cy="325540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pPr algn="ctr"/>
            <a:r>
              <a:rPr lang="es-AR" sz="14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Mauricio Norman </a:t>
            </a:r>
            <a:r>
              <a:rPr lang="es-AR" sz="1400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Saldívar                                                                     La Gestión del Riesgo desde un enfoque de Derechos                                                                            msaldivar@msaldivar.com</a:t>
            </a:r>
            <a:endParaRPr lang="es-AR" sz="14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 rot="20430845">
            <a:off x="4361712" y="4170267"/>
            <a:ext cx="8125049" cy="1291507"/>
          </a:xfrm>
          <a:prstGeom prst="rect">
            <a:avLst/>
          </a:prstGeom>
          <a:solidFill>
            <a:srgbClr val="000000">
              <a:alpha val="60000"/>
            </a:srgbClr>
          </a:solidFill>
          <a:ln w="127000" cap="rnd" cmpd="thickThin" algn="ctr">
            <a:solidFill>
              <a:srgbClr val="FF0000"/>
            </a:solidFill>
            <a:prstDash val="solid"/>
          </a:ln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7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anose="020F0704030504030204" pitchFamily="34" charset="0"/>
              </a:rPr>
              <a:t>RESPUESTA</a:t>
            </a:r>
            <a:endParaRPr lang="es-ES" sz="7200" b="1" kern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0" y="4556760"/>
            <a:ext cx="609600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6180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6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-2" y="838200"/>
            <a:ext cx="16256001" cy="89178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AR" sz="4800" b="1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GIRD con enfoque de Derechos</a:t>
            </a:r>
            <a:endParaRPr lang="es-AR" sz="4800" b="1" i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736598" y="2286000"/>
            <a:ext cx="1478280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s-AR" sz="4000" b="1" i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Asegurar el acceso a agua, servicios sanitarios, salud, alimentos, refugio</a:t>
            </a:r>
          </a:p>
          <a:p>
            <a:pPr marL="571500" indent="-571500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s-AR" sz="4000" b="1" i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Protegiendo la dignidad e integridad de las personas</a:t>
            </a:r>
          </a:p>
          <a:p>
            <a:pPr marL="571500" indent="-571500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s-AR" sz="4000" b="1" i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Evitando y protegiendo contra discriminaciones  en el acceso a la asistencia</a:t>
            </a:r>
          </a:p>
          <a:p>
            <a:pPr marL="571500" indent="-571500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s-AR" sz="4000" b="1" i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Asegurando la libertad de movimiento</a:t>
            </a:r>
            <a:endParaRPr lang="es-AR" sz="4000" b="1" i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FFCC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 Rounded MT Bold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-1" y="8793480"/>
            <a:ext cx="16256000" cy="325540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pPr algn="ctr"/>
            <a:r>
              <a:rPr lang="es-AR" sz="14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Mauricio Norman </a:t>
            </a:r>
            <a:r>
              <a:rPr lang="es-AR" sz="1400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Saldívar                                                                     La Gestión del Riesgo desde un enfoque de Derechos                                                                            msaldivar@msaldivar.com</a:t>
            </a:r>
            <a:endParaRPr lang="es-AR" sz="14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 rot="20430845">
            <a:off x="2493673" y="3044420"/>
            <a:ext cx="8125049" cy="1421928"/>
          </a:xfrm>
          <a:prstGeom prst="rect">
            <a:avLst/>
          </a:prstGeom>
          <a:solidFill>
            <a:srgbClr val="000000">
              <a:alpha val="60000"/>
            </a:srgbClr>
          </a:solidFill>
          <a:ln w="127000" cap="rnd" cmpd="thickThin" algn="ctr">
            <a:solidFill>
              <a:srgbClr val="FFC000"/>
            </a:solidFill>
            <a:prstDash val="solid"/>
          </a:ln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72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anose="020F0704030504030204" pitchFamily="34" charset="0"/>
              </a:rPr>
              <a:t>RECUPERACIÓN</a:t>
            </a:r>
            <a:endParaRPr lang="es-ES" sz="7200" b="1" kern="0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 rot="20430845">
            <a:off x="3903304" y="5357322"/>
            <a:ext cx="9457832" cy="1291507"/>
          </a:xfrm>
          <a:prstGeom prst="rect">
            <a:avLst/>
          </a:prstGeom>
          <a:solidFill>
            <a:srgbClr val="000000">
              <a:alpha val="60000"/>
            </a:srgbClr>
          </a:solidFill>
          <a:ln w="127000" cap="rnd" cmpd="thickThin" algn="ctr">
            <a:solidFill>
              <a:schemeClr val="tx2">
                <a:lumMod val="75000"/>
              </a:schemeClr>
            </a:solidFill>
            <a:prstDash val="solid"/>
          </a:ln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7200" b="1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anose="020F0704030504030204" pitchFamily="34" charset="0"/>
              </a:rPr>
              <a:t>RECONSTRUCCIÓN</a:t>
            </a:r>
            <a:endParaRPr lang="es-ES" sz="7200" b="1" kern="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283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-10162" y="152400"/>
            <a:ext cx="16256001" cy="89178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AR" sz="4800" b="1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Actores Obligatorios</a:t>
            </a:r>
            <a:endParaRPr lang="es-AR" sz="4800" b="1" i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736598" y="2209800"/>
            <a:ext cx="7162802" cy="5478423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 prst="coolSlant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</a:pPr>
            <a:r>
              <a:rPr lang="es-AR" sz="3200" b="1" i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Gobierno, con obligaciones de</a:t>
            </a:r>
          </a:p>
          <a:p>
            <a:pPr marL="571500" indent="-571500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s-AR" sz="2800" b="1" i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Prevenir violaciones a los DDHH</a:t>
            </a:r>
          </a:p>
          <a:p>
            <a:pPr marL="571500" indent="-571500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s-AR" sz="2800" b="1" i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Detener </a:t>
            </a:r>
            <a:r>
              <a:rPr lang="es-AR" sz="2800" b="1" i="1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 </a:t>
            </a:r>
            <a:r>
              <a:rPr lang="es-AR" sz="2800" b="1" i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violaciones en curso :</a:t>
            </a:r>
          </a:p>
          <a:p>
            <a:pPr lvl="1" indent="0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</a:pPr>
            <a:r>
              <a:rPr lang="es-AR" sz="2800" b="1" i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      - Respetando los DDHH</a:t>
            </a:r>
          </a:p>
          <a:p>
            <a:pPr lvl="1" indent="0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</a:pPr>
            <a:r>
              <a:rPr lang="es-AR" sz="2800" b="1" i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      - Haciéndolos respetar a terceros</a:t>
            </a:r>
          </a:p>
          <a:p>
            <a:pPr marL="571500" lvl="1" indent="-571500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s-AR" sz="2800" b="1" i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Reparar, restablecer, rehabilitar; si las violaciones han ocurrido</a:t>
            </a:r>
            <a:endParaRPr lang="es-AR" sz="2800" b="1" i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FFCC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 Rounded MT Bold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-1" y="8793480"/>
            <a:ext cx="16256000" cy="325540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pPr algn="ctr"/>
            <a:r>
              <a:rPr lang="es-AR" sz="14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Mauricio Norman </a:t>
            </a:r>
            <a:r>
              <a:rPr lang="es-AR" sz="1400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Saldívar                                                                     La Gestión del Riesgo desde un enfoque de Derechos                                                                            msaldivar@msaldivar.com</a:t>
            </a:r>
            <a:endParaRPr lang="es-AR" sz="14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8468360" y="2209800"/>
            <a:ext cx="7162802" cy="5478423"/>
          </a:xfrm>
          <a:prstGeom prst="rect">
            <a:avLst/>
          </a:prstGeom>
          <a:effectLst>
            <a:outerShdw blurRad="114300" dist="114300" dir="5400000" rotWithShape="0">
              <a:srgbClr val="000000">
                <a:alpha val="70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 prst="coolSlant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</a:pPr>
            <a:r>
              <a:rPr lang="es-AR" sz="3200" b="1" i="1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ONG’s</a:t>
            </a:r>
            <a:r>
              <a:rPr lang="es-AR" sz="3200" b="1" i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 , Comunidad Internacional</a:t>
            </a:r>
          </a:p>
          <a:p>
            <a:pPr marL="571500" indent="-571500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s-AR" sz="2800" b="1" i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Trabajar junto al Gobierno</a:t>
            </a:r>
          </a:p>
          <a:p>
            <a:pPr marL="571500" indent="-571500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s-AR" sz="2800" b="1" i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Complementar los esfuerzos del Gobierno</a:t>
            </a:r>
          </a:p>
          <a:p>
            <a:pPr marL="571500" indent="-571500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s-AR" sz="2800" b="1" i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Sustituir al Gobierno, si es necesario</a:t>
            </a:r>
          </a:p>
          <a:p>
            <a:pPr marL="571500" lvl="1" indent="-571500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s-AR" sz="2800" b="1" i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Promover acciones, dar testimonio</a:t>
            </a:r>
          </a:p>
          <a:p>
            <a:pPr lvl="1" indent="0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</a:pPr>
            <a:endParaRPr lang="es-AR" sz="2800" b="1" i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FFCC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327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-2" y="457200"/>
            <a:ext cx="16256001" cy="177817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AR" sz="4800" b="1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Limitaciones habituales</a:t>
            </a:r>
          </a:p>
          <a:p>
            <a:pPr algn="ctr"/>
            <a:r>
              <a:rPr lang="es-AR" sz="4800" b="1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para aplicar los estándares de DDHH</a:t>
            </a:r>
            <a:endParaRPr lang="es-AR" sz="4800" b="1" i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879600" y="2819400"/>
            <a:ext cx="1280160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s-AR" sz="4000" b="1" i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Políticas hechas bajo presión</a:t>
            </a:r>
          </a:p>
          <a:p>
            <a:pPr marL="571500" indent="-571500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s-AR" sz="4000" b="1" i="1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Contexto cultural  y confianza en el Gobierno</a:t>
            </a:r>
          </a:p>
          <a:p>
            <a:pPr marL="571500" indent="-571500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s-AR" sz="4000" b="1" i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Restricciones de tiempo</a:t>
            </a:r>
          </a:p>
          <a:p>
            <a:pPr marL="571500" indent="-571500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s-AR" sz="4000" b="1" i="1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Limitaciones de fondos</a:t>
            </a:r>
          </a:p>
          <a:p>
            <a:pPr marL="571500" indent="-571500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s-AR" sz="4000" b="1" i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Falta de información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-1" y="8793480"/>
            <a:ext cx="16256000" cy="325540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pPr algn="ctr"/>
            <a:r>
              <a:rPr lang="es-AR" sz="14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Mauricio Norman </a:t>
            </a:r>
            <a:r>
              <a:rPr lang="es-AR" sz="1400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Saldívar                                                                     La Gestión del Riesgo desde un enfoque de Derechos                                                                            msaldivar@msaldivar.com</a:t>
            </a:r>
            <a:endParaRPr lang="es-AR" sz="14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922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/>
          <p:cNvSpPr txBox="1">
            <a:spLocks/>
          </p:cNvSpPr>
          <p:nvPr/>
        </p:nvSpPr>
        <p:spPr>
          <a:xfrm>
            <a:off x="761949" y="6191262"/>
            <a:ext cx="13828935" cy="2453209"/>
          </a:xfrm>
          <a:prstGeom prst="rect">
            <a:avLst/>
          </a:prstGeom>
        </p:spPr>
        <p:txBody>
          <a:bodyPr lIns="162553" tIns="81276" rIns="162553" bIns="81276"/>
          <a:lstStyle/>
          <a:p>
            <a:pPr marL="711169" indent="-711169" defTabSz="1625529" hangingPunct="1">
              <a:lnSpc>
                <a:spcPct val="100000"/>
              </a:lnSpc>
              <a:spcBef>
                <a:spcPct val="20000"/>
              </a:spcBef>
              <a:buFontTx/>
              <a:buChar char="-"/>
              <a:defRPr/>
            </a:pPr>
            <a:endParaRPr lang="en-GB" sz="3600" b="1" kern="1200" dirty="0">
              <a:solidFill>
                <a:schemeClr val="tx1"/>
              </a:solidFill>
              <a:latin typeface="Corbe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599275" y="1113633"/>
            <a:ext cx="13185465" cy="6302249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162553" tIns="81276" rIns="162553" bIns="81276" numCol="1" anchor="ctr" anchorCtr="0" compatLnSpc="1">
            <a:prstTxWarp prst="textNoShape">
              <a:avLst/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s-ES" sz="5700" b="1" dirty="0">
                <a:ln/>
                <a:solidFill>
                  <a:schemeClr val="tx2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Si maltratamos nuestro planeta, las consecuencias las sufrirán nuestros hijos</a:t>
            </a:r>
            <a:r>
              <a:rPr lang="es-ES" sz="5700" b="1" dirty="0">
                <a:ln/>
                <a:solidFill>
                  <a:schemeClr val="tx2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... </a:t>
            </a:r>
            <a:endParaRPr lang="es-ES" sz="5700" b="1" dirty="0">
              <a:ln/>
              <a:solidFill>
                <a:schemeClr val="tx2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-1" y="8793480"/>
            <a:ext cx="16256000" cy="325540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pPr algn="ctr"/>
            <a:r>
              <a:rPr lang="es-AR" sz="14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Mauricio Norman </a:t>
            </a:r>
            <a:r>
              <a:rPr lang="es-AR" sz="1400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Saldívar                                                                     La Gestión del Riesgo desde un enfoque de Derechos                                                                            msaldivar@msaldivar.com</a:t>
            </a:r>
            <a:endParaRPr lang="es-AR" sz="14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52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-1" y="8793480"/>
            <a:ext cx="16256000" cy="325540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pPr algn="ctr"/>
            <a:r>
              <a:rPr lang="es-AR" sz="14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Mauricio Norman </a:t>
            </a:r>
            <a:r>
              <a:rPr lang="es-AR" sz="1400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Saldívar                                                                     La Gestión del Riesgo desde un enfoque de Derechos                                                                            msaldivar@msaldivar.com</a:t>
            </a:r>
            <a:endParaRPr lang="es-AR" sz="14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" t="1423" b="2427"/>
          <a:stretch/>
        </p:blipFill>
        <p:spPr>
          <a:xfrm>
            <a:off x="1701799" y="685800"/>
            <a:ext cx="12852400" cy="7376160"/>
          </a:xfrm>
          <a:prstGeom prst="rect">
            <a:avLst/>
          </a:prstGeom>
        </p:spPr>
      </p:pic>
      <p:sp>
        <p:nvSpPr>
          <p:cNvPr id="2" name="1 Elipse"/>
          <p:cNvSpPr/>
          <p:nvPr/>
        </p:nvSpPr>
        <p:spPr>
          <a:xfrm>
            <a:off x="5232400" y="2514600"/>
            <a:ext cx="3200400" cy="3733800"/>
          </a:xfrm>
          <a:prstGeom prst="ellipse">
            <a:avLst/>
          </a:prstGeom>
          <a:noFill/>
          <a:ln w="127000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762000"/>
            <a:ext cx="5535613" cy="846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2050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/>
          <p:cNvSpPr txBox="1">
            <a:spLocks/>
          </p:cNvSpPr>
          <p:nvPr/>
        </p:nvSpPr>
        <p:spPr>
          <a:xfrm>
            <a:off x="761949" y="6191262"/>
            <a:ext cx="13828935" cy="2453209"/>
          </a:xfrm>
          <a:prstGeom prst="rect">
            <a:avLst/>
          </a:prstGeom>
        </p:spPr>
        <p:txBody>
          <a:bodyPr lIns="162553" tIns="81276" rIns="162553" bIns="81276"/>
          <a:lstStyle/>
          <a:p>
            <a:pPr marL="711169" indent="-711169" defTabSz="1625529" hangingPunct="1">
              <a:lnSpc>
                <a:spcPct val="100000"/>
              </a:lnSpc>
              <a:spcBef>
                <a:spcPct val="20000"/>
              </a:spcBef>
              <a:buFontTx/>
              <a:buChar char="-"/>
              <a:defRPr/>
            </a:pPr>
            <a:endParaRPr lang="en-GB" sz="3600" b="1" kern="1200" dirty="0">
              <a:solidFill>
                <a:schemeClr val="tx1"/>
              </a:solidFill>
              <a:latin typeface="Corbel" pitchFamily="34" charset="0"/>
              <a:ea typeface="ＭＳ Ｐゴシック" charset="-128"/>
              <a:cs typeface="Arial" pitchFamily="34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964" y="1222294"/>
            <a:ext cx="9011548" cy="6550060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-1" y="8793480"/>
            <a:ext cx="16256000" cy="325540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pPr algn="ctr"/>
            <a:r>
              <a:rPr lang="es-AR" sz="14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Mauricio Norman </a:t>
            </a:r>
            <a:r>
              <a:rPr lang="es-AR" sz="1400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Saldívar                                                                     La Gestión del Riesgo desde un enfoque de Derechos                                                                            msaldivar@msaldivar.com</a:t>
            </a:r>
            <a:endParaRPr lang="es-AR" sz="14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74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8585200" y="3683459"/>
            <a:ext cx="6809140" cy="177708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162553" tIns="81276" rIns="162553" bIns="81276" numCol="1" anchor="ctr" anchorCtr="0" compatLnSpc="1">
            <a:prstTxWarp prst="textNoShape">
              <a:avLst/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s-ES" sz="5700" b="1" dirty="0" smtClean="0">
                <a:ln/>
                <a:solidFill>
                  <a:schemeClr val="tx2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Muchas gracias!</a:t>
            </a:r>
            <a:endParaRPr lang="es-ES" sz="5700" b="1" dirty="0">
              <a:ln/>
              <a:solidFill>
                <a:schemeClr val="tx2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</p:txBody>
      </p:sp>
      <p:grpSp>
        <p:nvGrpSpPr>
          <p:cNvPr id="5" name="4 Grupo"/>
          <p:cNvGrpSpPr/>
          <p:nvPr/>
        </p:nvGrpSpPr>
        <p:grpSpPr>
          <a:xfrm>
            <a:off x="1464410" y="2596898"/>
            <a:ext cx="6245484" cy="4876490"/>
            <a:chOff x="1464410" y="2596898"/>
            <a:chExt cx="6245484" cy="4876490"/>
          </a:xfrm>
        </p:grpSpPr>
        <p:pic>
          <p:nvPicPr>
            <p:cNvPr id="8" name="7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0165" y="6752329"/>
              <a:ext cx="721059" cy="721059"/>
            </a:xfrm>
            <a:prstGeom prst="rect">
              <a:avLst/>
            </a:prstGeom>
          </p:spPr>
        </p:pic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168" b="50000"/>
            <a:stretch/>
          </p:blipFill>
          <p:spPr>
            <a:xfrm>
              <a:off x="1464410" y="3484879"/>
              <a:ext cx="1028195" cy="988114"/>
            </a:xfrm>
            <a:prstGeom prst="rect">
              <a:avLst/>
            </a:prstGeom>
          </p:spPr>
        </p:pic>
        <p:pic>
          <p:nvPicPr>
            <p:cNvPr id="12" name="11 Imagen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00" t="6944" r="50000" b="50000"/>
            <a:stretch/>
          </p:blipFill>
          <p:spPr>
            <a:xfrm>
              <a:off x="1504925" y="2596898"/>
              <a:ext cx="891540" cy="850900"/>
            </a:xfrm>
            <a:prstGeom prst="rect">
              <a:avLst/>
            </a:prstGeom>
          </p:spPr>
        </p:pic>
        <p:pic>
          <p:nvPicPr>
            <p:cNvPr id="13" name="12 Imagen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24" r="26652" b="50000"/>
            <a:stretch/>
          </p:blipFill>
          <p:spPr>
            <a:xfrm>
              <a:off x="1631673" y="4472993"/>
              <a:ext cx="774700" cy="988114"/>
            </a:xfrm>
            <a:prstGeom prst="rect">
              <a:avLst/>
            </a:prstGeom>
          </p:spPr>
        </p:pic>
        <p:pic>
          <p:nvPicPr>
            <p:cNvPr id="14" name="13 Imagen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992" t="45708" r="3148" b="8584"/>
            <a:stretch/>
          </p:blipFill>
          <p:spPr>
            <a:xfrm>
              <a:off x="1504925" y="5634375"/>
              <a:ext cx="850900" cy="903298"/>
            </a:xfrm>
            <a:prstGeom prst="rect">
              <a:avLst/>
            </a:prstGeom>
          </p:spPr>
        </p:pic>
        <p:sp>
          <p:nvSpPr>
            <p:cNvPr id="15" name="Subtitle 2"/>
            <p:cNvSpPr txBox="1">
              <a:spLocks/>
            </p:cNvSpPr>
            <p:nvPr/>
          </p:nvSpPr>
          <p:spPr>
            <a:xfrm>
              <a:off x="2355825" y="2691290"/>
              <a:ext cx="5313429" cy="662115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</p:spPr>
          <p:txBody>
            <a:bodyPr vert="horz" lIns="115736" tIns="57868" rIns="115736" bIns="57868" rtlCol="0">
              <a:normAutofit/>
            </a:bodyPr>
            <a:lstStyle>
              <a:lvl1pPr marL="0" indent="0" algn="ctr" defTabSz="1157356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None/>
                <a:defRPr sz="25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578678" indent="0" algn="ctr" defTabSz="1157356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57356" indent="0" algn="ctr" defTabSz="1157356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None/>
                <a:defRPr sz="25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736034" indent="0" algn="ctr" defTabSz="1157356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None/>
                <a:defRPr sz="23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314712" indent="0" algn="ctr" defTabSz="1157356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893390" indent="0" algn="ctr" defTabSz="1157356" rtl="0" eaLnBrk="1" latinLnBrk="0" hangingPunct="1">
                <a:spcBef>
                  <a:spcPts val="486"/>
                </a:spcBef>
                <a:buClr>
                  <a:schemeClr val="accent1"/>
                </a:buClr>
                <a:buFont typeface="Symbol" pitchFamily="18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472068" indent="0" algn="ctr" defTabSz="1157356" rtl="0" eaLnBrk="1" latinLnBrk="0" hangingPunct="1">
                <a:spcBef>
                  <a:spcPts val="486"/>
                </a:spcBef>
                <a:buClr>
                  <a:schemeClr val="accent1"/>
                </a:buClr>
                <a:buFont typeface="Symbol" pitchFamily="18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050746" indent="0" algn="ctr" defTabSz="1157356" rtl="0" eaLnBrk="1" latinLnBrk="0" hangingPunct="1">
                <a:spcBef>
                  <a:spcPts val="486"/>
                </a:spcBef>
                <a:buClr>
                  <a:schemeClr val="accent1"/>
                </a:buClr>
                <a:buFont typeface="Symbol" pitchFamily="18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629424" indent="0" algn="ctr" defTabSz="1157356" rtl="0" eaLnBrk="1" latinLnBrk="0" hangingPunct="1">
                <a:spcBef>
                  <a:spcPts val="486"/>
                </a:spcBef>
                <a:buClr>
                  <a:schemeClr val="accent1"/>
                </a:buClr>
                <a:buFont typeface="Symbol" pitchFamily="18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400" b="1" dirty="0" err="1" smtClean="0">
                  <a:solidFill>
                    <a:schemeClr val="tx1">
                      <a:lumMod val="95000"/>
                    </a:schemeClr>
                  </a:solidFill>
                  <a:latin typeface="Arial Rounded MT Bold" panose="020F0704030504030204" pitchFamily="34" charset="0"/>
                  <a:cs typeface="Arial"/>
                </a:rPr>
                <a:t>msaldívar</a:t>
              </a:r>
              <a:r>
                <a:rPr lang="en-US" sz="2400" b="1" dirty="0" smtClean="0">
                  <a:solidFill>
                    <a:schemeClr val="tx1">
                      <a:lumMod val="95000"/>
                    </a:schemeClr>
                  </a:solidFill>
                  <a:latin typeface="Arial Rounded MT Bold" panose="020F0704030504030204" pitchFamily="34" charset="0"/>
                  <a:cs typeface="Arial"/>
                </a:rPr>
                <a:t> @msaldivar.com</a:t>
              </a:r>
            </a:p>
            <a:p>
              <a:pPr algn="l"/>
              <a:endParaRPr lang="en-US" sz="2400" b="1" dirty="0">
                <a:solidFill>
                  <a:schemeClr val="tx1">
                    <a:lumMod val="95000"/>
                  </a:schemeClr>
                </a:solidFill>
                <a:latin typeface="Arial Rounded MT Bold" panose="020F0704030504030204" pitchFamily="34" charset="0"/>
                <a:cs typeface="Arial"/>
              </a:endParaRPr>
            </a:p>
            <a:p>
              <a:pPr algn="l"/>
              <a:endParaRPr lang="en-US" sz="2400" b="1" dirty="0" smtClean="0">
                <a:solidFill>
                  <a:schemeClr val="tx1">
                    <a:lumMod val="95000"/>
                  </a:schemeClr>
                </a:solidFill>
                <a:latin typeface="Arial Rounded MT Bold" panose="020F0704030504030204" pitchFamily="34" charset="0"/>
                <a:cs typeface="Arial"/>
              </a:endParaRPr>
            </a:p>
            <a:p>
              <a:pPr algn="l"/>
              <a:endParaRPr lang="en-US" sz="2400" b="1" dirty="0" smtClean="0">
                <a:solidFill>
                  <a:schemeClr val="tx1">
                    <a:lumMod val="95000"/>
                  </a:schemeClr>
                </a:solidFill>
                <a:latin typeface="Arial Rounded MT Bold" panose="020F0704030504030204" pitchFamily="34" charset="0"/>
                <a:cs typeface="Arial"/>
              </a:endParaRPr>
            </a:p>
          </p:txBody>
        </p:sp>
        <p:sp>
          <p:nvSpPr>
            <p:cNvPr id="16" name="Subtitle 2"/>
            <p:cNvSpPr txBox="1">
              <a:spLocks/>
            </p:cNvSpPr>
            <p:nvPr/>
          </p:nvSpPr>
          <p:spPr>
            <a:xfrm>
              <a:off x="2396465" y="3647878"/>
              <a:ext cx="5313429" cy="662115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</p:spPr>
          <p:txBody>
            <a:bodyPr vert="horz" lIns="115736" tIns="57868" rIns="115736" bIns="57868" rtlCol="0">
              <a:normAutofit/>
            </a:bodyPr>
            <a:lstStyle>
              <a:lvl1pPr marL="0" indent="0" algn="ctr" defTabSz="1157356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None/>
                <a:defRPr sz="25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578678" indent="0" algn="ctr" defTabSz="1157356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57356" indent="0" algn="ctr" defTabSz="1157356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None/>
                <a:defRPr sz="25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736034" indent="0" algn="ctr" defTabSz="1157356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None/>
                <a:defRPr sz="23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314712" indent="0" algn="ctr" defTabSz="1157356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893390" indent="0" algn="ctr" defTabSz="1157356" rtl="0" eaLnBrk="1" latinLnBrk="0" hangingPunct="1">
                <a:spcBef>
                  <a:spcPts val="486"/>
                </a:spcBef>
                <a:buClr>
                  <a:schemeClr val="accent1"/>
                </a:buClr>
                <a:buFont typeface="Symbol" pitchFamily="18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472068" indent="0" algn="ctr" defTabSz="1157356" rtl="0" eaLnBrk="1" latinLnBrk="0" hangingPunct="1">
                <a:spcBef>
                  <a:spcPts val="486"/>
                </a:spcBef>
                <a:buClr>
                  <a:schemeClr val="accent1"/>
                </a:buClr>
                <a:buFont typeface="Symbol" pitchFamily="18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050746" indent="0" algn="ctr" defTabSz="1157356" rtl="0" eaLnBrk="1" latinLnBrk="0" hangingPunct="1">
                <a:spcBef>
                  <a:spcPts val="486"/>
                </a:spcBef>
                <a:buClr>
                  <a:schemeClr val="accent1"/>
                </a:buClr>
                <a:buFont typeface="Symbol" pitchFamily="18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629424" indent="0" algn="ctr" defTabSz="1157356" rtl="0" eaLnBrk="1" latinLnBrk="0" hangingPunct="1">
                <a:spcBef>
                  <a:spcPts val="486"/>
                </a:spcBef>
                <a:buClr>
                  <a:schemeClr val="accent1"/>
                </a:buClr>
                <a:buFont typeface="Symbol" pitchFamily="18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400" b="1" dirty="0" smtClean="0">
                  <a:solidFill>
                    <a:schemeClr val="tx1">
                      <a:lumMod val="95000"/>
                    </a:schemeClr>
                  </a:solidFill>
                  <a:latin typeface="Arial Rounded MT Bold" panose="020F0704030504030204" pitchFamily="34" charset="0"/>
                  <a:cs typeface="Arial"/>
                </a:rPr>
                <a:t>+54 9 11 6048 0847</a:t>
              </a:r>
            </a:p>
            <a:p>
              <a:pPr algn="l"/>
              <a:endParaRPr lang="en-US" sz="2400" b="1" dirty="0">
                <a:solidFill>
                  <a:schemeClr val="tx1">
                    <a:lumMod val="95000"/>
                  </a:schemeClr>
                </a:solidFill>
                <a:latin typeface="Arial Rounded MT Bold" panose="020F0704030504030204" pitchFamily="34" charset="0"/>
                <a:cs typeface="Arial"/>
              </a:endParaRPr>
            </a:p>
            <a:p>
              <a:pPr algn="l"/>
              <a:endParaRPr lang="en-US" sz="2400" b="1" dirty="0" smtClean="0">
                <a:solidFill>
                  <a:schemeClr val="tx1">
                    <a:lumMod val="95000"/>
                  </a:schemeClr>
                </a:solidFill>
                <a:latin typeface="Arial Rounded MT Bold" panose="020F0704030504030204" pitchFamily="34" charset="0"/>
                <a:cs typeface="Arial"/>
              </a:endParaRPr>
            </a:p>
            <a:p>
              <a:pPr algn="l"/>
              <a:endParaRPr lang="en-US" sz="2400" b="1" dirty="0" smtClean="0">
                <a:solidFill>
                  <a:schemeClr val="tx1">
                    <a:lumMod val="95000"/>
                  </a:schemeClr>
                </a:solidFill>
                <a:latin typeface="Arial Rounded MT Bold" panose="020F0704030504030204" pitchFamily="34" charset="0"/>
                <a:cs typeface="Arial"/>
              </a:endParaRPr>
            </a:p>
          </p:txBody>
        </p:sp>
        <p:sp>
          <p:nvSpPr>
            <p:cNvPr id="17" name="Subtitle 2"/>
            <p:cNvSpPr txBox="1">
              <a:spLocks/>
            </p:cNvSpPr>
            <p:nvPr/>
          </p:nvSpPr>
          <p:spPr>
            <a:xfrm>
              <a:off x="2406374" y="4635992"/>
              <a:ext cx="2606166" cy="662115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</p:spPr>
          <p:txBody>
            <a:bodyPr vert="horz" lIns="115736" tIns="57868" rIns="115736" bIns="57868" rtlCol="0">
              <a:normAutofit/>
            </a:bodyPr>
            <a:lstStyle>
              <a:lvl1pPr marL="0" indent="0" algn="ctr" defTabSz="1157356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None/>
                <a:defRPr sz="25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578678" indent="0" algn="ctr" defTabSz="1157356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57356" indent="0" algn="ctr" defTabSz="1157356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None/>
                <a:defRPr sz="25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736034" indent="0" algn="ctr" defTabSz="1157356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None/>
                <a:defRPr sz="23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314712" indent="0" algn="ctr" defTabSz="1157356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893390" indent="0" algn="ctr" defTabSz="1157356" rtl="0" eaLnBrk="1" latinLnBrk="0" hangingPunct="1">
                <a:spcBef>
                  <a:spcPts val="486"/>
                </a:spcBef>
                <a:buClr>
                  <a:schemeClr val="accent1"/>
                </a:buClr>
                <a:buFont typeface="Symbol" pitchFamily="18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472068" indent="0" algn="ctr" defTabSz="1157356" rtl="0" eaLnBrk="1" latinLnBrk="0" hangingPunct="1">
                <a:spcBef>
                  <a:spcPts val="486"/>
                </a:spcBef>
                <a:buClr>
                  <a:schemeClr val="accent1"/>
                </a:buClr>
                <a:buFont typeface="Symbol" pitchFamily="18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050746" indent="0" algn="ctr" defTabSz="1157356" rtl="0" eaLnBrk="1" latinLnBrk="0" hangingPunct="1">
                <a:spcBef>
                  <a:spcPts val="486"/>
                </a:spcBef>
                <a:buClr>
                  <a:schemeClr val="accent1"/>
                </a:buClr>
                <a:buFont typeface="Symbol" pitchFamily="18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629424" indent="0" algn="ctr" defTabSz="1157356" rtl="0" eaLnBrk="1" latinLnBrk="0" hangingPunct="1">
                <a:spcBef>
                  <a:spcPts val="486"/>
                </a:spcBef>
                <a:buClr>
                  <a:schemeClr val="accent1"/>
                </a:buClr>
                <a:buFont typeface="Symbol" pitchFamily="18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400" b="1" dirty="0" err="1" smtClean="0">
                  <a:solidFill>
                    <a:schemeClr val="tx1">
                      <a:lumMod val="95000"/>
                    </a:schemeClr>
                  </a:solidFill>
                  <a:latin typeface="Arial Rounded MT Bold" panose="020F0704030504030204" pitchFamily="34" charset="0"/>
                  <a:cs typeface="Arial"/>
                </a:rPr>
                <a:t>mnsaldívar</a:t>
              </a:r>
              <a:endParaRPr lang="en-US" sz="2400" b="1" dirty="0">
                <a:solidFill>
                  <a:schemeClr val="tx1">
                    <a:lumMod val="95000"/>
                  </a:schemeClr>
                </a:solidFill>
                <a:latin typeface="Arial Rounded MT Bold" panose="020F0704030504030204" pitchFamily="34" charset="0"/>
                <a:cs typeface="Arial"/>
              </a:endParaRPr>
            </a:p>
            <a:p>
              <a:pPr algn="l"/>
              <a:endParaRPr lang="en-US" sz="2400" b="1" dirty="0" smtClean="0">
                <a:solidFill>
                  <a:schemeClr val="tx1">
                    <a:lumMod val="95000"/>
                  </a:schemeClr>
                </a:solidFill>
                <a:latin typeface="Arial Rounded MT Bold" panose="020F0704030504030204" pitchFamily="34" charset="0"/>
                <a:cs typeface="Arial"/>
              </a:endParaRPr>
            </a:p>
            <a:p>
              <a:pPr algn="l"/>
              <a:endParaRPr lang="en-US" sz="2400" b="1" dirty="0" smtClean="0">
                <a:solidFill>
                  <a:schemeClr val="tx1">
                    <a:lumMod val="95000"/>
                  </a:schemeClr>
                </a:solidFill>
                <a:latin typeface="Arial Rounded MT Bold" panose="020F0704030504030204" pitchFamily="34" charset="0"/>
                <a:cs typeface="Arial"/>
              </a:endParaRPr>
            </a:p>
          </p:txBody>
        </p:sp>
        <p:sp>
          <p:nvSpPr>
            <p:cNvPr id="18" name="Subtitle 2"/>
            <p:cNvSpPr txBox="1">
              <a:spLocks/>
            </p:cNvSpPr>
            <p:nvPr/>
          </p:nvSpPr>
          <p:spPr>
            <a:xfrm>
              <a:off x="2492605" y="5754966"/>
              <a:ext cx="2606166" cy="662115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</p:spPr>
          <p:txBody>
            <a:bodyPr vert="horz" lIns="115736" tIns="57868" rIns="115736" bIns="57868" rtlCol="0">
              <a:normAutofit/>
            </a:bodyPr>
            <a:lstStyle>
              <a:lvl1pPr marL="0" indent="0" algn="ctr" defTabSz="1157356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None/>
                <a:defRPr sz="25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578678" indent="0" algn="ctr" defTabSz="1157356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57356" indent="0" algn="ctr" defTabSz="1157356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None/>
                <a:defRPr sz="25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736034" indent="0" algn="ctr" defTabSz="1157356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None/>
                <a:defRPr sz="23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314712" indent="0" algn="ctr" defTabSz="1157356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893390" indent="0" algn="ctr" defTabSz="1157356" rtl="0" eaLnBrk="1" latinLnBrk="0" hangingPunct="1">
                <a:spcBef>
                  <a:spcPts val="486"/>
                </a:spcBef>
                <a:buClr>
                  <a:schemeClr val="accent1"/>
                </a:buClr>
                <a:buFont typeface="Symbol" pitchFamily="18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472068" indent="0" algn="ctr" defTabSz="1157356" rtl="0" eaLnBrk="1" latinLnBrk="0" hangingPunct="1">
                <a:spcBef>
                  <a:spcPts val="486"/>
                </a:spcBef>
                <a:buClr>
                  <a:schemeClr val="accent1"/>
                </a:buClr>
                <a:buFont typeface="Symbol" pitchFamily="18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050746" indent="0" algn="ctr" defTabSz="1157356" rtl="0" eaLnBrk="1" latinLnBrk="0" hangingPunct="1">
                <a:spcBef>
                  <a:spcPts val="486"/>
                </a:spcBef>
                <a:buClr>
                  <a:schemeClr val="accent1"/>
                </a:buClr>
                <a:buFont typeface="Symbol" pitchFamily="18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629424" indent="0" algn="ctr" defTabSz="1157356" rtl="0" eaLnBrk="1" latinLnBrk="0" hangingPunct="1">
                <a:spcBef>
                  <a:spcPts val="486"/>
                </a:spcBef>
                <a:buClr>
                  <a:schemeClr val="accent1"/>
                </a:buClr>
                <a:buFont typeface="Symbol" pitchFamily="18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400" b="1" dirty="0" err="1" smtClean="0">
                  <a:solidFill>
                    <a:schemeClr val="tx1">
                      <a:lumMod val="95000"/>
                    </a:schemeClr>
                  </a:solidFill>
                  <a:latin typeface="Arial Rounded MT Bold" panose="020F0704030504030204" pitchFamily="34" charset="0"/>
                  <a:cs typeface="Arial"/>
                </a:rPr>
                <a:t>mnsaldívar</a:t>
              </a:r>
              <a:endParaRPr lang="en-US" sz="2400" b="1" dirty="0">
                <a:solidFill>
                  <a:schemeClr val="tx1">
                    <a:lumMod val="95000"/>
                  </a:schemeClr>
                </a:solidFill>
                <a:latin typeface="Arial Rounded MT Bold" panose="020F0704030504030204" pitchFamily="34" charset="0"/>
                <a:cs typeface="Arial"/>
              </a:endParaRPr>
            </a:p>
            <a:p>
              <a:pPr algn="l"/>
              <a:endParaRPr lang="en-US" sz="2400" b="1" dirty="0" smtClean="0">
                <a:solidFill>
                  <a:schemeClr val="tx1">
                    <a:lumMod val="95000"/>
                  </a:schemeClr>
                </a:solidFill>
                <a:latin typeface="Arial Rounded MT Bold" panose="020F0704030504030204" pitchFamily="34" charset="0"/>
                <a:cs typeface="Arial"/>
              </a:endParaRPr>
            </a:p>
            <a:p>
              <a:pPr algn="l"/>
              <a:endParaRPr lang="en-US" sz="2400" b="1" dirty="0" smtClean="0">
                <a:solidFill>
                  <a:schemeClr val="tx1">
                    <a:lumMod val="95000"/>
                  </a:schemeClr>
                </a:solidFill>
                <a:latin typeface="Arial Rounded MT Bold" panose="020F0704030504030204" pitchFamily="34" charset="0"/>
                <a:cs typeface="Arial"/>
              </a:endParaRPr>
            </a:p>
          </p:txBody>
        </p:sp>
        <p:sp>
          <p:nvSpPr>
            <p:cNvPr id="19" name="Subtitle 2"/>
            <p:cNvSpPr txBox="1">
              <a:spLocks/>
            </p:cNvSpPr>
            <p:nvPr/>
          </p:nvSpPr>
          <p:spPr>
            <a:xfrm>
              <a:off x="2492605" y="6781800"/>
              <a:ext cx="2606166" cy="662115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</p:spPr>
          <p:txBody>
            <a:bodyPr vert="horz" lIns="115736" tIns="57868" rIns="115736" bIns="57868" rtlCol="0">
              <a:normAutofit/>
            </a:bodyPr>
            <a:lstStyle>
              <a:lvl1pPr marL="0" indent="0" algn="ctr" defTabSz="1157356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None/>
                <a:defRPr sz="25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578678" indent="0" algn="ctr" defTabSz="1157356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57356" indent="0" algn="ctr" defTabSz="1157356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None/>
                <a:defRPr sz="25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736034" indent="0" algn="ctr" defTabSz="1157356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None/>
                <a:defRPr sz="23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314712" indent="0" algn="ctr" defTabSz="1157356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893390" indent="0" algn="ctr" defTabSz="1157356" rtl="0" eaLnBrk="1" latinLnBrk="0" hangingPunct="1">
                <a:spcBef>
                  <a:spcPts val="486"/>
                </a:spcBef>
                <a:buClr>
                  <a:schemeClr val="accent1"/>
                </a:buClr>
                <a:buFont typeface="Symbol" pitchFamily="18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472068" indent="0" algn="ctr" defTabSz="1157356" rtl="0" eaLnBrk="1" latinLnBrk="0" hangingPunct="1">
                <a:spcBef>
                  <a:spcPts val="486"/>
                </a:spcBef>
                <a:buClr>
                  <a:schemeClr val="accent1"/>
                </a:buClr>
                <a:buFont typeface="Symbol" pitchFamily="18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050746" indent="0" algn="ctr" defTabSz="1157356" rtl="0" eaLnBrk="1" latinLnBrk="0" hangingPunct="1">
                <a:spcBef>
                  <a:spcPts val="486"/>
                </a:spcBef>
                <a:buClr>
                  <a:schemeClr val="accent1"/>
                </a:buClr>
                <a:buFont typeface="Symbol" pitchFamily="18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629424" indent="0" algn="ctr" defTabSz="1157356" rtl="0" eaLnBrk="1" latinLnBrk="0" hangingPunct="1">
                <a:spcBef>
                  <a:spcPts val="486"/>
                </a:spcBef>
                <a:buClr>
                  <a:schemeClr val="accent1"/>
                </a:buClr>
                <a:buFont typeface="Symbol" pitchFamily="18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400" b="1" dirty="0" err="1" smtClean="0">
                  <a:solidFill>
                    <a:schemeClr val="tx1">
                      <a:lumMod val="95000"/>
                    </a:schemeClr>
                  </a:solidFill>
                  <a:latin typeface="Arial Rounded MT Bold" panose="020F0704030504030204" pitchFamily="34" charset="0"/>
                  <a:cs typeface="Arial"/>
                </a:rPr>
                <a:t>mnsaldívar</a:t>
              </a:r>
              <a:endParaRPr lang="en-US" sz="2400" b="1" dirty="0">
                <a:solidFill>
                  <a:schemeClr val="tx1">
                    <a:lumMod val="95000"/>
                  </a:schemeClr>
                </a:solidFill>
                <a:latin typeface="Arial Rounded MT Bold" panose="020F0704030504030204" pitchFamily="34" charset="0"/>
                <a:cs typeface="Arial"/>
              </a:endParaRPr>
            </a:p>
            <a:p>
              <a:pPr algn="l"/>
              <a:endParaRPr lang="en-US" sz="2400" b="1" dirty="0" smtClean="0">
                <a:solidFill>
                  <a:schemeClr val="tx1">
                    <a:lumMod val="95000"/>
                  </a:schemeClr>
                </a:solidFill>
                <a:latin typeface="Arial Rounded MT Bold" panose="020F0704030504030204" pitchFamily="34" charset="0"/>
                <a:cs typeface="Arial"/>
              </a:endParaRPr>
            </a:p>
            <a:p>
              <a:pPr algn="l"/>
              <a:endParaRPr lang="en-US" sz="2400" b="1" dirty="0" smtClean="0">
                <a:solidFill>
                  <a:schemeClr val="tx1">
                    <a:lumMod val="95000"/>
                  </a:schemeClr>
                </a:solidFill>
                <a:latin typeface="Arial Rounded MT Bold" panose="020F0704030504030204" pitchFamily="34" charset="0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5575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-1" y="8793480"/>
            <a:ext cx="16256000" cy="325540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pPr algn="ctr"/>
            <a:r>
              <a:rPr lang="es-AR" sz="14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Mauricio Norman </a:t>
            </a:r>
            <a:r>
              <a:rPr lang="es-AR" sz="1400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Saldívar                                                                     La Gestión del Riesgo desde un enfoque de Derechos                                                                            msaldivar@msaldivar.com</a:t>
            </a:r>
            <a:endParaRPr lang="es-AR" sz="14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99" y="1108513"/>
            <a:ext cx="14173200" cy="6723607"/>
          </a:xfrm>
          <a:prstGeom prst="rect">
            <a:avLst/>
          </a:prstGeom>
        </p:spPr>
      </p:pic>
      <p:sp>
        <p:nvSpPr>
          <p:cNvPr id="4" name="3 Elipse"/>
          <p:cNvSpPr/>
          <p:nvPr/>
        </p:nvSpPr>
        <p:spPr>
          <a:xfrm>
            <a:off x="9271000" y="3444772"/>
            <a:ext cx="2057400" cy="2051091"/>
          </a:xfrm>
          <a:prstGeom prst="ellipse">
            <a:avLst/>
          </a:prstGeom>
          <a:noFill/>
          <a:ln w="127000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4 Elipse"/>
          <p:cNvSpPr/>
          <p:nvPr/>
        </p:nvSpPr>
        <p:spPr>
          <a:xfrm>
            <a:off x="5537200" y="6019800"/>
            <a:ext cx="3124200" cy="1527154"/>
          </a:xfrm>
          <a:prstGeom prst="ellipse">
            <a:avLst/>
          </a:prstGeom>
          <a:noFill/>
          <a:ln w="127000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5 Elipse"/>
          <p:cNvSpPr/>
          <p:nvPr/>
        </p:nvSpPr>
        <p:spPr>
          <a:xfrm>
            <a:off x="9169400" y="5821680"/>
            <a:ext cx="2514600" cy="1447800"/>
          </a:xfrm>
          <a:prstGeom prst="ellipse">
            <a:avLst/>
          </a:prstGeom>
          <a:noFill/>
          <a:ln w="127000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73717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-1" y="8793480"/>
            <a:ext cx="16256000" cy="325540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pPr algn="ctr"/>
            <a:r>
              <a:rPr lang="es-AR" sz="14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Mauricio Norman </a:t>
            </a:r>
            <a:r>
              <a:rPr lang="es-AR" sz="1400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Saldívar                                                                     La Gestión del Riesgo desde un enfoque de Derechos                                                                            msaldivar@msaldivar.com</a:t>
            </a:r>
            <a:endParaRPr lang="es-AR" sz="14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0" y="259080"/>
            <a:ext cx="4974964" cy="8138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800" y="259080"/>
            <a:ext cx="5224809" cy="8138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8790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-1" y="8793480"/>
            <a:ext cx="16256000" cy="350867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pPr algn="ctr"/>
            <a:r>
              <a:rPr lang="es-AR" sz="14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Mauricio Norman </a:t>
            </a:r>
            <a:r>
              <a:rPr lang="es-AR" sz="1400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Saldívar                                                                     La Gestión del Riesgo desde un enfoque de Derechos                                                                            msaldivar@msaldivar.com</a:t>
            </a:r>
            <a:endParaRPr lang="es-AR" sz="14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" b="4184"/>
          <a:stretch/>
        </p:blipFill>
        <p:spPr bwMode="auto">
          <a:xfrm>
            <a:off x="1767432" y="457200"/>
            <a:ext cx="12721133" cy="787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4673600" y="7086600"/>
            <a:ext cx="9431802" cy="1190185"/>
          </a:xfrm>
          <a:prstGeom prst="round2Diag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Escuela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Primaria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Irving, 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Joplin, Missouri, EUA</a:t>
            </a:r>
          </a:p>
          <a:p>
            <a:pPr algn="r"/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Destruida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por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 un tornado</a:t>
            </a:r>
            <a:endParaRPr lang="en-US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854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40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839" y="457200"/>
            <a:ext cx="12720726" cy="787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-1" y="8793480"/>
            <a:ext cx="16256000" cy="325540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pPr algn="ctr"/>
            <a:r>
              <a:rPr lang="es-AR" sz="14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Mauricio Norman </a:t>
            </a:r>
            <a:r>
              <a:rPr lang="es-AR" sz="1400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Saldívar                                                                     La Gestión del Riesgo desde un enfoque de Derechos                                                                            msaldivar@msaldivar.com</a:t>
            </a:r>
            <a:endParaRPr lang="es-AR" sz="14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673600" y="7086600"/>
            <a:ext cx="9431802" cy="1246299"/>
          </a:xfrm>
          <a:prstGeom prst="round2Diag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s-A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Escuela Primaria en el área rural de Damasco, Siria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D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estruida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por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 la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guerra</a:t>
            </a:r>
            <a:endParaRPr lang="es-A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782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6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9" t="2703" r="8544" b="4184"/>
          <a:stretch/>
        </p:blipFill>
        <p:spPr bwMode="auto">
          <a:xfrm>
            <a:off x="1767840" y="457200"/>
            <a:ext cx="12720725" cy="787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-1" y="8793480"/>
            <a:ext cx="16256000" cy="325540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pPr algn="ctr"/>
            <a:r>
              <a:rPr lang="es-AR" sz="14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Mauricio Norman </a:t>
            </a:r>
            <a:r>
              <a:rPr lang="es-AR" sz="1400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Saldívar                                                                     La Gestión del Riesgo desde un enfoque de Derechos                                                                            msaldivar@msaldivar.com</a:t>
            </a:r>
            <a:endParaRPr lang="es-AR" sz="14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673600" y="7086600"/>
            <a:ext cx="9431802" cy="1246299"/>
          </a:xfrm>
          <a:prstGeom prst="round2Diag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Colegio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 Enrique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Rébsamen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, CDMEX, México</a:t>
            </a:r>
          </a:p>
          <a:p>
            <a:pPr algn="r"/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D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estruido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por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 un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terremoto</a:t>
            </a:r>
            <a:endParaRPr lang="es-A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00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5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839" y="457200"/>
            <a:ext cx="12720726" cy="787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-1" y="8793480"/>
            <a:ext cx="16256000" cy="325540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pPr algn="ctr"/>
            <a:r>
              <a:rPr lang="es-AR" sz="14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Mauricio Norman </a:t>
            </a:r>
            <a:r>
              <a:rPr lang="es-AR" sz="1400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Saldívar                                                                     La Gestión del Riesgo desde un enfoque de Derechos                                                                            msaldivar@msaldivar.com</a:t>
            </a:r>
            <a:endParaRPr lang="es-AR" sz="14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673600" y="7086600"/>
            <a:ext cx="9431802" cy="1246299"/>
          </a:xfrm>
          <a:prstGeom prst="round2Diag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Aulas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en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 campo de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refugiados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en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Sudá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n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 del Sur</a:t>
            </a:r>
            <a:endParaRPr lang="en-US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r"/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D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estruido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por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 un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anose="020F0704030504030204" pitchFamily="34" charset="0"/>
              </a:rPr>
              <a:t>ncendio</a:t>
            </a:r>
            <a:endParaRPr lang="es-A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345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71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otham Rounded"/>
        <a:ea typeface="Gotham Rounded"/>
        <a:cs typeface="Gotham Rounded"/>
      </a:majorFont>
      <a:minorFont>
        <a:latin typeface="Gotham Rounded Medium"/>
        <a:ea typeface="Gotham Rounded Medium"/>
        <a:cs typeface="Gotham Rounded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7B43D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l" defTabSz="547687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Gotham Round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l" defTabSz="547687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Gotham Round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4579</TotalTime>
  <Words>1076</Words>
  <Application>Microsoft Office PowerPoint</Application>
  <PresentationFormat>Personalizado</PresentationFormat>
  <Paragraphs>152</Paragraphs>
  <Slides>31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2" baseType="lpstr">
      <vt:lpstr>2_Elemental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Mauricio</dc:creator>
  <cp:lastModifiedBy>Mauricio Norman Saldívar</cp:lastModifiedBy>
  <cp:revision>85</cp:revision>
  <dcterms:modified xsi:type="dcterms:W3CDTF">2017-09-30T14:00:17Z</dcterms:modified>
</cp:coreProperties>
</file>